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FFCCFF"/>
    <a:srgbClr val="CCCCFF"/>
    <a:srgbClr val="99CCFF"/>
    <a:srgbClr val="666633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841249" y="948373"/>
            <a:ext cx="781381" cy="1442244"/>
            <a:chOff x="2485" y="1661"/>
            <a:chExt cx="590" cy="1089"/>
          </a:xfrm>
        </p:grpSpPr>
        <p:sp>
          <p:nvSpPr>
            <p:cNvPr id="3" name="AutoShape 38"/>
            <p:cNvSpPr>
              <a:spLocks noChangeArrowheads="1"/>
            </p:cNvSpPr>
            <p:nvPr/>
          </p:nvSpPr>
          <p:spPr bwMode="auto">
            <a:xfrm>
              <a:off x="2485" y="1661"/>
              <a:ext cx="590" cy="1089"/>
            </a:xfrm>
            <a:prstGeom prst="triangle">
              <a:avLst>
                <a:gd name="adj" fmla="val 50000"/>
              </a:avLst>
            </a:prstGeom>
            <a:noFill/>
            <a:ln w="762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AutoShape 40"/>
            <p:cNvSpPr>
              <a:spLocks noChangeArrowheads="1"/>
            </p:cNvSpPr>
            <p:nvPr/>
          </p:nvSpPr>
          <p:spPr bwMode="auto">
            <a:xfrm>
              <a:off x="2530" y="2523"/>
              <a:ext cx="499" cy="227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AutoShape 41"/>
            <p:cNvSpPr>
              <a:spLocks noChangeArrowheads="1"/>
            </p:cNvSpPr>
            <p:nvPr/>
          </p:nvSpPr>
          <p:spPr bwMode="auto">
            <a:xfrm>
              <a:off x="2576" y="2296"/>
              <a:ext cx="408" cy="227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AutoShape 42"/>
            <p:cNvSpPr>
              <a:spLocks noChangeArrowheads="1"/>
            </p:cNvSpPr>
            <p:nvPr/>
          </p:nvSpPr>
          <p:spPr bwMode="auto">
            <a:xfrm>
              <a:off x="2621" y="2115"/>
              <a:ext cx="318" cy="181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AutoShape 44"/>
            <p:cNvSpPr>
              <a:spLocks noChangeArrowheads="1"/>
            </p:cNvSpPr>
            <p:nvPr/>
          </p:nvSpPr>
          <p:spPr bwMode="auto">
            <a:xfrm>
              <a:off x="2666" y="1979"/>
              <a:ext cx="227" cy="135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AutoShape 45"/>
            <p:cNvSpPr>
              <a:spLocks noChangeArrowheads="1"/>
            </p:cNvSpPr>
            <p:nvPr/>
          </p:nvSpPr>
          <p:spPr bwMode="auto">
            <a:xfrm>
              <a:off x="2712" y="1888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AutoShape 46"/>
            <p:cNvSpPr>
              <a:spLocks noChangeArrowheads="1"/>
            </p:cNvSpPr>
            <p:nvPr/>
          </p:nvSpPr>
          <p:spPr bwMode="auto">
            <a:xfrm>
              <a:off x="2712" y="1797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841249" y="2880820"/>
            <a:ext cx="781381" cy="1442244"/>
            <a:chOff x="2485" y="1661"/>
            <a:chExt cx="590" cy="1089"/>
          </a:xfrm>
        </p:grpSpPr>
        <p:sp>
          <p:nvSpPr>
            <p:cNvPr id="11" name="AutoShape 49"/>
            <p:cNvSpPr>
              <a:spLocks noChangeArrowheads="1"/>
            </p:cNvSpPr>
            <p:nvPr/>
          </p:nvSpPr>
          <p:spPr bwMode="auto">
            <a:xfrm>
              <a:off x="2485" y="1661"/>
              <a:ext cx="590" cy="1089"/>
            </a:xfrm>
            <a:prstGeom prst="triangle">
              <a:avLst>
                <a:gd name="adj" fmla="val 50000"/>
              </a:avLst>
            </a:prstGeom>
            <a:noFill/>
            <a:ln w="7620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" name="AutoShape 50"/>
            <p:cNvSpPr>
              <a:spLocks noChangeArrowheads="1"/>
            </p:cNvSpPr>
            <p:nvPr/>
          </p:nvSpPr>
          <p:spPr bwMode="auto">
            <a:xfrm>
              <a:off x="2530" y="2523"/>
              <a:ext cx="499" cy="227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" name="AutoShape 51"/>
            <p:cNvSpPr>
              <a:spLocks noChangeArrowheads="1"/>
            </p:cNvSpPr>
            <p:nvPr/>
          </p:nvSpPr>
          <p:spPr bwMode="auto">
            <a:xfrm>
              <a:off x="2576" y="2296"/>
              <a:ext cx="408" cy="227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52"/>
            <p:cNvSpPr>
              <a:spLocks noChangeArrowheads="1"/>
            </p:cNvSpPr>
            <p:nvPr/>
          </p:nvSpPr>
          <p:spPr bwMode="auto">
            <a:xfrm>
              <a:off x="2621" y="2115"/>
              <a:ext cx="318" cy="181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53"/>
            <p:cNvSpPr>
              <a:spLocks noChangeArrowheads="1"/>
            </p:cNvSpPr>
            <p:nvPr/>
          </p:nvSpPr>
          <p:spPr bwMode="auto">
            <a:xfrm>
              <a:off x="2666" y="1979"/>
              <a:ext cx="227" cy="135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54"/>
            <p:cNvSpPr>
              <a:spLocks noChangeArrowheads="1"/>
            </p:cNvSpPr>
            <p:nvPr/>
          </p:nvSpPr>
          <p:spPr bwMode="auto">
            <a:xfrm>
              <a:off x="2712" y="1888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AutoShape 55"/>
            <p:cNvSpPr>
              <a:spLocks noChangeArrowheads="1"/>
            </p:cNvSpPr>
            <p:nvPr/>
          </p:nvSpPr>
          <p:spPr bwMode="auto">
            <a:xfrm>
              <a:off x="2712" y="1797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" name="Group 299"/>
          <p:cNvGrpSpPr>
            <a:grpSpLocks/>
          </p:cNvGrpSpPr>
          <p:nvPr/>
        </p:nvGrpSpPr>
        <p:grpSpPr bwMode="auto">
          <a:xfrm>
            <a:off x="841249" y="4840667"/>
            <a:ext cx="781381" cy="1442245"/>
            <a:chOff x="2485" y="1661"/>
            <a:chExt cx="590" cy="1089"/>
          </a:xfrm>
        </p:grpSpPr>
        <p:sp>
          <p:nvSpPr>
            <p:cNvPr id="19" name="AutoShape 300"/>
            <p:cNvSpPr>
              <a:spLocks noChangeArrowheads="1"/>
            </p:cNvSpPr>
            <p:nvPr/>
          </p:nvSpPr>
          <p:spPr bwMode="auto">
            <a:xfrm>
              <a:off x="2485" y="1661"/>
              <a:ext cx="590" cy="1089"/>
            </a:xfrm>
            <a:prstGeom prst="triangle">
              <a:avLst>
                <a:gd name="adj" fmla="val 50000"/>
              </a:avLst>
            </a:prstGeom>
            <a:noFill/>
            <a:ln w="762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AutoShape 301"/>
            <p:cNvSpPr>
              <a:spLocks noChangeArrowheads="1"/>
            </p:cNvSpPr>
            <p:nvPr/>
          </p:nvSpPr>
          <p:spPr bwMode="auto">
            <a:xfrm>
              <a:off x="2530" y="2523"/>
              <a:ext cx="499" cy="227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AutoShape 302"/>
            <p:cNvSpPr>
              <a:spLocks noChangeArrowheads="1"/>
            </p:cNvSpPr>
            <p:nvPr/>
          </p:nvSpPr>
          <p:spPr bwMode="auto">
            <a:xfrm>
              <a:off x="2576" y="2296"/>
              <a:ext cx="408" cy="227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AutoShape 303"/>
            <p:cNvSpPr>
              <a:spLocks noChangeArrowheads="1"/>
            </p:cNvSpPr>
            <p:nvPr/>
          </p:nvSpPr>
          <p:spPr bwMode="auto">
            <a:xfrm>
              <a:off x="2621" y="2115"/>
              <a:ext cx="318" cy="181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AutoShape 304"/>
            <p:cNvSpPr>
              <a:spLocks noChangeArrowheads="1"/>
            </p:cNvSpPr>
            <p:nvPr/>
          </p:nvSpPr>
          <p:spPr bwMode="auto">
            <a:xfrm>
              <a:off x="2666" y="1979"/>
              <a:ext cx="227" cy="135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AutoShape 305"/>
            <p:cNvSpPr>
              <a:spLocks noChangeArrowheads="1"/>
            </p:cNvSpPr>
            <p:nvPr/>
          </p:nvSpPr>
          <p:spPr bwMode="auto">
            <a:xfrm>
              <a:off x="2712" y="1888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AutoShape 306"/>
            <p:cNvSpPr>
              <a:spLocks noChangeArrowheads="1"/>
            </p:cNvSpPr>
            <p:nvPr/>
          </p:nvSpPr>
          <p:spPr bwMode="auto">
            <a:xfrm>
              <a:off x="2712" y="1797"/>
              <a:ext cx="136" cy="89"/>
            </a:xfrm>
            <a:prstGeom prst="diamond">
              <a:avLst/>
            </a:prstGeom>
            <a:noFill/>
            <a:ln w="5715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6" name="Group 469"/>
          <p:cNvGrpSpPr>
            <a:grpSpLocks/>
          </p:cNvGrpSpPr>
          <p:nvPr/>
        </p:nvGrpSpPr>
        <p:grpSpPr bwMode="auto">
          <a:xfrm>
            <a:off x="2747755" y="726416"/>
            <a:ext cx="696884" cy="1692275"/>
            <a:chOff x="126" y="2251"/>
            <a:chExt cx="635" cy="1542"/>
          </a:xfrm>
        </p:grpSpPr>
        <p:sp>
          <p:nvSpPr>
            <p:cNvPr id="27" name="AutoShape 396"/>
            <p:cNvSpPr>
              <a:spLocks noChangeArrowheads="1"/>
            </p:cNvSpPr>
            <p:nvPr/>
          </p:nvSpPr>
          <p:spPr bwMode="auto">
            <a:xfrm flipV="1">
              <a:off x="126" y="3657"/>
              <a:ext cx="635" cy="136"/>
            </a:xfrm>
            <a:custGeom>
              <a:avLst/>
              <a:gdLst>
                <a:gd name="T0" fmla="*/ 617 w 21600"/>
                <a:gd name="T1" fmla="*/ 68 h 21600"/>
                <a:gd name="T2" fmla="*/ 318 w 21600"/>
                <a:gd name="T3" fmla="*/ 136 h 21600"/>
                <a:gd name="T4" fmla="*/ 18 w 21600"/>
                <a:gd name="T5" fmla="*/ 68 h 21600"/>
                <a:gd name="T6" fmla="*/ 31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15 w 21600"/>
                <a:gd name="T13" fmla="*/ 2382 h 21600"/>
                <a:gd name="T14" fmla="*/ 19185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12" y="21600"/>
                  </a:lnTo>
                  <a:lnTo>
                    <a:pt x="2038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401"/>
            <p:cNvSpPr>
              <a:spLocks noChangeArrowheads="1"/>
            </p:cNvSpPr>
            <p:nvPr/>
          </p:nvSpPr>
          <p:spPr bwMode="auto">
            <a:xfrm flipV="1">
              <a:off x="209" y="2251"/>
              <a:ext cx="469" cy="1406"/>
            </a:xfrm>
            <a:custGeom>
              <a:avLst/>
              <a:gdLst>
                <a:gd name="T0" fmla="*/ 377 w 21600"/>
                <a:gd name="T1" fmla="*/ 703 h 21600"/>
                <a:gd name="T2" fmla="*/ 235 w 21600"/>
                <a:gd name="T3" fmla="*/ 1406 h 21600"/>
                <a:gd name="T4" fmla="*/ 92 w 21600"/>
                <a:gd name="T5" fmla="*/ 703 h 21600"/>
                <a:gd name="T6" fmla="*/ 23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33 w 21600"/>
                <a:gd name="T13" fmla="*/ 6022 h 21600"/>
                <a:gd name="T14" fmla="*/ 15567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431"/>
            <p:cNvSpPr>
              <a:spLocks noChangeArrowheads="1"/>
            </p:cNvSpPr>
            <p:nvPr/>
          </p:nvSpPr>
          <p:spPr bwMode="auto">
            <a:xfrm flipV="1">
              <a:off x="264" y="2251"/>
              <a:ext cx="359" cy="1406"/>
            </a:xfrm>
            <a:custGeom>
              <a:avLst/>
              <a:gdLst>
                <a:gd name="T0" fmla="*/ 289 w 21600"/>
                <a:gd name="T1" fmla="*/ 703 h 21600"/>
                <a:gd name="T2" fmla="*/ 179 w 21600"/>
                <a:gd name="T3" fmla="*/ 1406 h 21600"/>
                <a:gd name="T4" fmla="*/ 70 w 21600"/>
                <a:gd name="T5" fmla="*/ 703 h 21600"/>
                <a:gd name="T6" fmla="*/ 17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7 w 21600"/>
                <a:gd name="T13" fmla="*/ 6022 h 21600"/>
                <a:gd name="T14" fmla="*/ 15583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32"/>
            <p:cNvSpPr>
              <a:spLocks noChangeArrowheads="1"/>
            </p:cNvSpPr>
            <p:nvPr/>
          </p:nvSpPr>
          <p:spPr bwMode="auto">
            <a:xfrm flipV="1">
              <a:off x="347" y="2251"/>
              <a:ext cx="194" cy="1406"/>
            </a:xfrm>
            <a:custGeom>
              <a:avLst/>
              <a:gdLst>
                <a:gd name="T0" fmla="*/ 156 w 21600"/>
                <a:gd name="T1" fmla="*/ 703 h 21600"/>
                <a:gd name="T2" fmla="*/ 97 w 21600"/>
                <a:gd name="T3" fmla="*/ 1406 h 21600"/>
                <a:gd name="T4" fmla="*/ 38 w 21600"/>
                <a:gd name="T5" fmla="*/ 703 h 21600"/>
                <a:gd name="T6" fmla="*/ 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2 w 21600"/>
                <a:gd name="T13" fmla="*/ 6022 h 21600"/>
                <a:gd name="T14" fmla="*/ 15588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449"/>
            <p:cNvGrpSpPr>
              <a:grpSpLocks/>
            </p:cNvGrpSpPr>
            <p:nvPr/>
          </p:nvGrpSpPr>
          <p:grpSpPr bwMode="auto">
            <a:xfrm>
              <a:off x="264" y="2659"/>
              <a:ext cx="359" cy="136"/>
              <a:chOff x="716" y="2115"/>
              <a:chExt cx="816" cy="136"/>
            </a:xfrm>
          </p:grpSpPr>
          <p:sp>
            <p:nvSpPr>
              <p:cNvPr id="45" name="AutoShape 450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6" name="AutoShape 451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AutoShape 452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AutoShape 453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54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55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2" name="Group 456"/>
            <p:cNvGrpSpPr>
              <a:grpSpLocks/>
            </p:cNvGrpSpPr>
            <p:nvPr/>
          </p:nvGrpSpPr>
          <p:grpSpPr bwMode="auto">
            <a:xfrm>
              <a:off x="320" y="2342"/>
              <a:ext cx="248" cy="136"/>
              <a:chOff x="807" y="2478"/>
              <a:chExt cx="492" cy="136"/>
            </a:xfrm>
          </p:grpSpPr>
          <p:sp>
            <p:nvSpPr>
              <p:cNvPr id="40" name="AutoShape 457"/>
              <p:cNvSpPr>
                <a:spLocks noChangeArrowheads="1"/>
              </p:cNvSpPr>
              <p:nvPr/>
            </p:nvSpPr>
            <p:spPr bwMode="auto">
              <a:xfrm>
                <a:off x="807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458"/>
              <p:cNvSpPr>
                <a:spLocks noChangeArrowheads="1"/>
              </p:cNvSpPr>
              <p:nvPr/>
            </p:nvSpPr>
            <p:spPr bwMode="auto">
              <a:xfrm>
                <a:off x="905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459"/>
              <p:cNvSpPr>
                <a:spLocks noChangeArrowheads="1"/>
              </p:cNvSpPr>
              <p:nvPr/>
            </p:nvSpPr>
            <p:spPr bwMode="auto">
              <a:xfrm>
                <a:off x="1004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AutoShape 460"/>
              <p:cNvSpPr>
                <a:spLocks noChangeArrowheads="1"/>
              </p:cNvSpPr>
              <p:nvPr/>
            </p:nvSpPr>
            <p:spPr bwMode="auto">
              <a:xfrm>
                <a:off x="1102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" name="AutoShape 461"/>
              <p:cNvSpPr>
                <a:spLocks noChangeArrowheads="1"/>
              </p:cNvSpPr>
              <p:nvPr/>
            </p:nvSpPr>
            <p:spPr bwMode="auto">
              <a:xfrm>
                <a:off x="1200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3" name="Group 462"/>
            <p:cNvGrpSpPr>
              <a:grpSpLocks/>
            </p:cNvGrpSpPr>
            <p:nvPr/>
          </p:nvGrpSpPr>
          <p:grpSpPr bwMode="auto">
            <a:xfrm>
              <a:off x="217" y="2976"/>
              <a:ext cx="454" cy="136"/>
              <a:chOff x="716" y="2115"/>
              <a:chExt cx="816" cy="136"/>
            </a:xfrm>
          </p:grpSpPr>
          <p:sp>
            <p:nvSpPr>
              <p:cNvPr id="34" name="AutoShape 463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AutoShape 464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465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466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467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468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51" name="Group 470"/>
          <p:cNvGrpSpPr>
            <a:grpSpLocks/>
          </p:cNvGrpSpPr>
          <p:nvPr/>
        </p:nvGrpSpPr>
        <p:grpSpPr bwMode="auto">
          <a:xfrm>
            <a:off x="2747755" y="2657197"/>
            <a:ext cx="696884" cy="1692275"/>
            <a:chOff x="126" y="2251"/>
            <a:chExt cx="635" cy="1542"/>
          </a:xfrm>
        </p:grpSpPr>
        <p:sp>
          <p:nvSpPr>
            <p:cNvPr id="52" name="AutoShape 471"/>
            <p:cNvSpPr>
              <a:spLocks noChangeArrowheads="1"/>
            </p:cNvSpPr>
            <p:nvPr/>
          </p:nvSpPr>
          <p:spPr bwMode="auto">
            <a:xfrm flipV="1">
              <a:off x="126" y="3657"/>
              <a:ext cx="635" cy="136"/>
            </a:xfrm>
            <a:custGeom>
              <a:avLst/>
              <a:gdLst>
                <a:gd name="T0" fmla="*/ 617 w 21600"/>
                <a:gd name="T1" fmla="*/ 68 h 21600"/>
                <a:gd name="T2" fmla="*/ 318 w 21600"/>
                <a:gd name="T3" fmla="*/ 136 h 21600"/>
                <a:gd name="T4" fmla="*/ 18 w 21600"/>
                <a:gd name="T5" fmla="*/ 68 h 21600"/>
                <a:gd name="T6" fmla="*/ 31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15 w 21600"/>
                <a:gd name="T13" fmla="*/ 2382 h 21600"/>
                <a:gd name="T14" fmla="*/ 19185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12" y="21600"/>
                  </a:lnTo>
                  <a:lnTo>
                    <a:pt x="2038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472"/>
            <p:cNvSpPr>
              <a:spLocks noChangeArrowheads="1"/>
            </p:cNvSpPr>
            <p:nvPr/>
          </p:nvSpPr>
          <p:spPr bwMode="auto">
            <a:xfrm flipV="1">
              <a:off x="209" y="2251"/>
              <a:ext cx="469" cy="1406"/>
            </a:xfrm>
            <a:custGeom>
              <a:avLst/>
              <a:gdLst>
                <a:gd name="T0" fmla="*/ 377 w 21600"/>
                <a:gd name="T1" fmla="*/ 703 h 21600"/>
                <a:gd name="T2" fmla="*/ 235 w 21600"/>
                <a:gd name="T3" fmla="*/ 1406 h 21600"/>
                <a:gd name="T4" fmla="*/ 92 w 21600"/>
                <a:gd name="T5" fmla="*/ 703 h 21600"/>
                <a:gd name="T6" fmla="*/ 23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33 w 21600"/>
                <a:gd name="T13" fmla="*/ 6022 h 21600"/>
                <a:gd name="T14" fmla="*/ 15567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473"/>
            <p:cNvSpPr>
              <a:spLocks noChangeArrowheads="1"/>
            </p:cNvSpPr>
            <p:nvPr/>
          </p:nvSpPr>
          <p:spPr bwMode="auto">
            <a:xfrm flipV="1">
              <a:off x="264" y="2251"/>
              <a:ext cx="359" cy="1406"/>
            </a:xfrm>
            <a:custGeom>
              <a:avLst/>
              <a:gdLst>
                <a:gd name="T0" fmla="*/ 289 w 21600"/>
                <a:gd name="T1" fmla="*/ 703 h 21600"/>
                <a:gd name="T2" fmla="*/ 179 w 21600"/>
                <a:gd name="T3" fmla="*/ 1406 h 21600"/>
                <a:gd name="T4" fmla="*/ 70 w 21600"/>
                <a:gd name="T5" fmla="*/ 703 h 21600"/>
                <a:gd name="T6" fmla="*/ 17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7 w 21600"/>
                <a:gd name="T13" fmla="*/ 6022 h 21600"/>
                <a:gd name="T14" fmla="*/ 15583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474"/>
            <p:cNvSpPr>
              <a:spLocks noChangeArrowheads="1"/>
            </p:cNvSpPr>
            <p:nvPr/>
          </p:nvSpPr>
          <p:spPr bwMode="auto">
            <a:xfrm flipV="1">
              <a:off x="347" y="2251"/>
              <a:ext cx="194" cy="1406"/>
            </a:xfrm>
            <a:custGeom>
              <a:avLst/>
              <a:gdLst>
                <a:gd name="T0" fmla="*/ 156 w 21600"/>
                <a:gd name="T1" fmla="*/ 703 h 21600"/>
                <a:gd name="T2" fmla="*/ 97 w 21600"/>
                <a:gd name="T3" fmla="*/ 1406 h 21600"/>
                <a:gd name="T4" fmla="*/ 38 w 21600"/>
                <a:gd name="T5" fmla="*/ 703 h 21600"/>
                <a:gd name="T6" fmla="*/ 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2 w 21600"/>
                <a:gd name="T13" fmla="*/ 6022 h 21600"/>
                <a:gd name="T14" fmla="*/ 15588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475"/>
            <p:cNvGrpSpPr>
              <a:grpSpLocks/>
            </p:cNvGrpSpPr>
            <p:nvPr/>
          </p:nvGrpSpPr>
          <p:grpSpPr bwMode="auto">
            <a:xfrm>
              <a:off x="264" y="2659"/>
              <a:ext cx="359" cy="136"/>
              <a:chOff x="716" y="2115"/>
              <a:chExt cx="816" cy="136"/>
            </a:xfrm>
          </p:grpSpPr>
          <p:sp>
            <p:nvSpPr>
              <p:cNvPr id="70" name="AutoShape 476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477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478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479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480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481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7" name="Group 482"/>
            <p:cNvGrpSpPr>
              <a:grpSpLocks/>
            </p:cNvGrpSpPr>
            <p:nvPr/>
          </p:nvGrpSpPr>
          <p:grpSpPr bwMode="auto">
            <a:xfrm>
              <a:off x="320" y="2342"/>
              <a:ext cx="248" cy="136"/>
              <a:chOff x="807" y="2478"/>
              <a:chExt cx="492" cy="136"/>
            </a:xfrm>
          </p:grpSpPr>
          <p:sp>
            <p:nvSpPr>
              <p:cNvPr id="65" name="AutoShape 483"/>
              <p:cNvSpPr>
                <a:spLocks noChangeArrowheads="1"/>
              </p:cNvSpPr>
              <p:nvPr/>
            </p:nvSpPr>
            <p:spPr bwMode="auto">
              <a:xfrm>
                <a:off x="807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484"/>
              <p:cNvSpPr>
                <a:spLocks noChangeArrowheads="1"/>
              </p:cNvSpPr>
              <p:nvPr/>
            </p:nvSpPr>
            <p:spPr bwMode="auto">
              <a:xfrm>
                <a:off x="905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485"/>
              <p:cNvSpPr>
                <a:spLocks noChangeArrowheads="1"/>
              </p:cNvSpPr>
              <p:nvPr/>
            </p:nvSpPr>
            <p:spPr bwMode="auto">
              <a:xfrm>
                <a:off x="1004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486"/>
              <p:cNvSpPr>
                <a:spLocks noChangeArrowheads="1"/>
              </p:cNvSpPr>
              <p:nvPr/>
            </p:nvSpPr>
            <p:spPr bwMode="auto">
              <a:xfrm>
                <a:off x="1102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487"/>
              <p:cNvSpPr>
                <a:spLocks noChangeArrowheads="1"/>
              </p:cNvSpPr>
              <p:nvPr/>
            </p:nvSpPr>
            <p:spPr bwMode="auto">
              <a:xfrm>
                <a:off x="1200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8" name="Group 488"/>
            <p:cNvGrpSpPr>
              <a:grpSpLocks/>
            </p:cNvGrpSpPr>
            <p:nvPr/>
          </p:nvGrpSpPr>
          <p:grpSpPr bwMode="auto">
            <a:xfrm>
              <a:off x="217" y="2976"/>
              <a:ext cx="454" cy="136"/>
              <a:chOff x="716" y="2115"/>
              <a:chExt cx="816" cy="136"/>
            </a:xfrm>
          </p:grpSpPr>
          <p:sp>
            <p:nvSpPr>
              <p:cNvPr id="59" name="AutoShape 489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490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" name="AutoShape 491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" name="AutoShape 492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493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494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6" name="Group 495"/>
          <p:cNvGrpSpPr>
            <a:grpSpLocks/>
          </p:cNvGrpSpPr>
          <p:nvPr/>
        </p:nvGrpSpPr>
        <p:grpSpPr bwMode="auto">
          <a:xfrm>
            <a:off x="2747756" y="4617045"/>
            <a:ext cx="696883" cy="1692275"/>
            <a:chOff x="126" y="2251"/>
            <a:chExt cx="635" cy="1542"/>
          </a:xfrm>
        </p:grpSpPr>
        <p:sp>
          <p:nvSpPr>
            <p:cNvPr id="77" name="AutoShape 496"/>
            <p:cNvSpPr>
              <a:spLocks noChangeArrowheads="1"/>
            </p:cNvSpPr>
            <p:nvPr/>
          </p:nvSpPr>
          <p:spPr bwMode="auto">
            <a:xfrm flipV="1">
              <a:off x="126" y="3657"/>
              <a:ext cx="635" cy="136"/>
            </a:xfrm>
            <a:custGeom>
              <a:avLst/>
              <a:gdLst>
                <a:gd name="T0" fmla="*/ 617 w 21600"/>
                <a:gd name="T1" fmla="*/ 68 h 21600"/>
                <a:gd name="T2" fmla="*/ 318 w 21600"/>
                <a:gd name="T3" fmla="*/ 136 h 21600"/>
                <a:gd name="T4" fmla="*/ 18 w 21600"/>
                <a:gd name="T5" fmla="*/ 68 h 21600"/>
                <a:gd name="T6" fmla="*/ 31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15 w 21600"/>
                <a:gd name="T13" fmla="*/ 2382 h 21600"/>
                <a:gd name="T14" fmla="*/ 19185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12" y="21600"/>
                  </a:lnTo>
                  <a:lnTo>
                    <a:pt x="2038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AutoShape 497"/>
            <p:cNvSpPr>
              <a:spLocks noChangeArrowheads="1"/>
            </p:cNvSpPr>
            <p:nvPr/>
          </p:nvSpPr>
          <p:spPr bwMode="auto">
            <a:xfrm flipV="1">
              <a:off x="209" y="2251"/>
              <a:ext cx="469" cy="1406"/>
            </a:xfrm>
            <a:custGeom>
              <a:avLst/>
              <a:gdLst>
                <a:gd name="T0" fmla="*/ 377 w 21600"/>
                <a:gd name="T1" fmla="*/ 703 h 21600"/>
                <a:gd name="T2" fmla="*/ 235 w 21600"/>
                <a:gd name="T3" fmla="*/ 1406 h 21600"/>
                <a:gd name="T4" fmla="*/ 92 w 21600"/>
                <a:gd name="T5" fmla="*/ 703 h 21600"/>
                <a:gd name="T6" fmla="*/ 23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33 w 21600"/>
                <a:gd name="T13" fmla="*/ 6022 h 21600"/>
                <a:gd name="T14" fmla="*/ 15567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AutoShape 498"/>
            <p:cNvSpPr>
              <a:spLocks noChangeArrowheads="1"/>
            </p:cNvSpPr>
            <p:nvPr/>
          </p:nvSpPr>
          <p:spPr bwMode="auto">
            <a:xfrm flipV="1">
              <a:off x="264" y="2251"/>
              <a:ext cx="359" cy="1406"/>
            </a:xfrm>
            <a:custGeom>
              <a:avLst/>
              <a:gdLst>
                <a:gd name="T0" fmla="*/ 289 w 21600"/>
                <a:gd name="T1" fmla="*/ 703 h 21600"/>
                <a:gd name="T2" fmla="*/ 179 w 21600"/>
                <a:gd name="T3" fmla="*/ 1406 h 21600"/>
                <a:gd name="T4" fmla="*/ 70 w 21600"/>
                <a:gd name="T5" fmla="*/ 703 h 21600"/>
                <a:gd name="T6" fmla="*/ 17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7 w 21600"/>
                <a:gd name="T13" fmla="*/ 6022 h 21600"/>
                <a:gd name="T14" fmla="*/ 15583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AutoShape 499"/>
            <p:cNvSpPr>
              <a:spLocks noChangeArrowheads="1"/>
            </p:cNvSpPr>
            <p:nvPr/>
          </p:nvSpPr>
          <p:spPr bwMode="auto">
            <a:xfrm flipV="1">
              <a:off x="347" y="2251"/>
              <a:ext cx="194" cy="1406"/>
            </a:xfrm>
            <a:custGeom>
              <a:avLst/>
              <a:gdLst>
                <a:gd name="T0" fmla="*/ 156 w 21600"/>
                <a:gd name="T1" fmla="*/ 703 h 21600"/>
                <a:gd name="T2" fmla="*/ 97 w 21600"/>
                <a:gd name="T3" fmla="*/ 1406 h 21600"/>
                <a:gd name="T4" fmla="*/ 38 w 21600"/>
                <a:gd name="T5" fmla="*/ 703 h 21600"/>
                <a:gd name="T6" fmla="*/ 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012 w 21600"/>
                <a:gd name="T13" fmla="*/ 6022 h 21600"/>
                <a:gd name="T14" fmla="*/ 15588 w 21600"/>
                <a:gd name="T15" fmla="*/ 155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432" y="21600"/>
                  </a:lnTo>
                  <a:lnTo>
                    <a:pt x="1316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" name="Group 500"/>
            <p:cNvGrpSpPr>
              <a:grpSpLocks/>
            </p:cNvGrpSpPr>
            <p:nvPr/>
          </p:nvGrpSpPr>
          <p:grpSpPr bwMode="auto">
            <a:xfrm>
              <a:off x="264" y="2659"/>
              <a:ext cx="359" cy="136"/>
              <a:chOff x="716" y="2115"/>
              <a:chExt cx="816" cy="136"/>
            </a:xfrm>
          </p:grpSpPr>
          <p:sp>
            <p:nvSpPr>
              <p:cNvPr id="95" name="AutoShape 501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502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503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504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505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AutoShape 506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82" name="Group 507"/>
            <p:cNvGrpSpPr>
              <a:grpSpLocks/>
            </p:cNvGrpSpPr>
            <p:nvPr/>
          </p:nvGrpSpPr>
          <p:grpSpPr bwMode="auto">
            <a:xfrm>
              <a:off x="320" y="2342"/>
              <a:ext cx="248" cy="136"/>
              <a:chOff x="807" y="2478"/>
              <a:chExt cx="492" cy="136"/>
            </a:xfrm>
          </p:grpSpPr>
          <p:sp>
            <p:nvSpPr>
              <p:cNvPr id="90" name="AutoShape 508"/>
              <p:cNvSpPr>
                <a:spLocks noChangeArrowheads="1"/>
              </p:cNvSpPr>
              <p:nvPr/>
            </p:nvSpPr>
            <p:spPr bwMode="auto">
              <a:xfrm>
                <a:off x="807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AutoShape 509"/>
              <p:cNvSpPr>
                <a:spLocks noChangeArrowheads="1"/>
              </p:cNvSpPr>
              <p:nvPr/>
            </p:nvSpPr>
            <p:spPr bwMode="auto">
              <a:xfrm>
                <a:off x="905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AutoShape 510"/>
              <p:cNvSpPr>
                <a:spLocks noChangeArrowheads="1"/>
              </p:cNvSpPr>
              <p:nvPr/>
            </p:nvSpPr>
            <p:spPr bwMode="auto">
              <a:xfrm>
                <a:off x="1004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511"/>
              <p:cNvSpPr>
                <a:spLocks noChangeArrowheads="1"/>
              </p:cNvSpPr>
              <p:nvPr/>
            </p:nvSpPr>
            <p:spPr bwMode="auto">
              <a:xfrm>
                <a:off x="1102" y="2478"/>
                <a:ext cx="98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512"/>
              <p:cNvSpPr>
                <a:spLocks noChangeArrowheads="1"/>
              </p:cNvSpPr>
              <p:nvPr/>
            </p:nvSpPr>
            <p:spPr bwMode="auto">
              <a:xfrm>
                <a:off x="1200" y="2478"/>
                <a:ext cx="99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83" name="Group 513"/>
            <p:cNvGrpSpPr>
              <a:grpSpLocks/>
            </p:cNvGrpSpPr>
            <p:nvPr/>
          </p:nvGrpSpPr>
          <p:grpSpPr bwMode="auto">
            <a:xfrm>
              <a:off x="217" y="2976"/>
              <a:ext cx="454" cy="136"/>
              <a:chOff x="716" y="2115"/>
              <a:chExt cx="816" cy="136"/>
            </a:xfrm>
          </p:grpSpPr>
          <p:sp>
            <p:nvSpPr>
              <p:cNvPr id="84" name="AutoShape 514"/>
              <p:cNvSpPr>
                <a:spLocks noChangeArrowheads="1"/>
              </p:cNvSpPr>
              <p:nvPr/>
            </p:nvSpPr>
            <p:spPr bwMode="auto">
              <a:xfrm>
                <a:off x="71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515"/>
              <p:cNvSpPr>
                <a:spLocks noChangeArrowheads="1"/>
              </p:cNvSpPr>
              <p:nvPr/>
            </p:nvSpPr>
            <p:spPr bwMode="auto">
              <a:xfrm>
                <a:off x="852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516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517"/>
              <p:cNvSpPr>
                <a:spLocks noChangeArrowheads="1"/>
              </p:cNvSpPr>
              <p:nvPr/>
            </p:nvSpPr>
            <p:spPr bwMode="auto">
              <a:xfrm>
                <a:off x="1124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518"/>
              <p:cNvSpPr>
                <a:spLocks noChangeArrowheads="1"/>
              </p:cNvSpPr>
              <p:nvPr/>
            </p:nvSpPr>
            <p:spPr bwMode="auto">
              <a:xfrm>
                <a:off x="1260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519"/>
              <p:cNvSpPr>
                <a:spLocks noChangeArrowheads="1"/>
              </p:cNvSpPr>
              <p:nvPr/>
            </p:nvSpPr>
            <p:spPr bwMode="auto">
              <a:xfrm>
                <a:off x="1396" y="2115"/>
                <a:ext cx="136" cy="136"/>
              </a:xfrm>
              <a:prstGeom prst="diamond">
                <a:avLst/>
              </a:prstGeom>
              <a:solidFill>
                <a:schemeClr val="bg1"/>
              </a:solidFill>
              <a:ln w="381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1" name="Group 552"/>
          <p:cNvGrpSpPr>
            <a:grpSpLocks/>
          </p:cNvGrpSpPr>
          <p:nvPr/>
        </p:nvGrpSpPr>
        <p:grpSpPr bwMode="auto">
          <a:xfrm>
            <a:off x="4591744" y="2781358"/>
            <a:ext cx="768929" cy="1582738"/>
            <a:chOff x="2621" y="2251"/>
            <a:chExt cx="771" cy="1587"/>
          </a:xfrm>
        </p:grpSpPr>
        <p:sp>
          <p:nvSpPr>
            <p:cNvPr id="102" name="AutoShape 547"/>
            <p:cNvSpPr>
              <a:spLocks noChangeArrowheads="1"/>
            </p:cNvSpPr>
            <p:nvPr/>
          </p:nvSpPr>
          <p:spPr bwMode="auto">
            <a:xfrm>
              <a:off x="2984" y="2251"/>
              <a:ext cx="45" cy="31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AutoShape 522"/>
            <p:cNvSpPr>
              <a:spLocks noChangeArrowheads="1"/>
            </p:cNvSpPr>
            <p:nvPr/>
          </p:nvSpPr>
          <p:spPr bwMode="auto">
            <a:xfrm flipV="1">
              <a:off x="2893" y="2432"/>
              <a:ext cx="227" cy="725"/>
            </a:xfrm>
            <a:custGeom>
              <a:avLst/>
              <a:gdLst>
                <a:gd name="T0" fmla="*/ 185 w 21600"/>
                <a:gd name="T1" fmla="*/ 363 h 21600"/>
                <a:gd name="T2" fmla="*/ 114 w 21600"/>
                <a:gd name="T3" fmla="*/ 725 h 21600"/>
                <a:gd name="T4" fmla="*/ 42 w 21600"/>
                <a:gd name="T5" fmla="*/ 363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09 w 21600"/>
                <a:gd name="T13" fmla="*/ 5750 h 21600"/>
                <a:gd name="T14" fmla="*/ 15891 w 21600"/>
                <a:gd name="T15" fmla="*/ 158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897" y="21600"/>
                  </a:lnTo>
                  <a:lnTo>
                    <a:pt x="1370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" name="Group 528"/>
            <p:cNvGrpSpPr>
              <a:grpSpLocks/>
            </p:cNvGrpSpPr>
            <p:nvPr/>
          </p:nvGrpSpPr>
          <p:grpSpPr bwMode="auto">
            <a:xfrm>
              <a:off x="2894" y="3022"/>
              <a:ext cx="226" cy="136"/>
              <a:chOff x="2894" y="3022"/>
              <a:chExt cx="181" cy="136"/>
            </a:xfrm>
          </p:grpSpPr>
          <p:sp>
            <p:nvSpPr>
              <p:cNvPr id="127" name="AutoShape 525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8" name="AutoShape 526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AutoShape 527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5" name="Group 529"/>
            <p:cNvGrpSpPr>
              <a:grpSpLocks/>
            </p:cNvGrpSpPr>
            <p:nvPr/>
          </p:nvGrpSpPr>
          <p:grpSpPr bwMode="auto">
            <a:xfrm>
              <a:off x="2939" y="2886"/>
              <a:ext cx="136" cy="136"/>
              <a:chOff x="2894" y="3022"/>
              <a:chExt cx="181" cy="136"/>
            </a:xfrm>
          </p:grpSpPr>
          <p:sp>
            <p:nvSpPr>
              <p:cNvPr id="124" name="AutoShape 530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5" name="AutoShape 531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6" name="AutoShape 532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6" name="Group 533"/>
            <p:cNvGrpSpPr>
              <a:grpSpLocks/>
            </p:cNvGrpSpPr>
            <p:nvPr/>
          </p:nvGrpSpPr>
          <p:grpSpPr bwMode="auto">
            <a:xfrm>
              <a:off x="2939" y="2750"/>
              <a:ext cx="136" cy="91"/>
              <a:chOff x="2894" y="3022"/>
              <a:chExt cx="181" cy="136"/>
            </a:xfrm>
          </p:grpSpPr>
          <p:sp>
            <p:nvSpPr>
              <p:cNvPr id="121" name="AutoShape 534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2" name="AutoShape 535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" name="AutoShape 536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7" name="Group 537"/>
            <p:cNvGrpSpPr>
              <a:grpSpLocks/>
            </p:cNvGrpSpPr>
            <p:nvPr/>
          </p:nvGrpSpPr>
          <p:grpSpPr bwMode="auto">
            <a:xfrm>
              <a:off x="2953" y="2614"/>
              <a:ext cx="106" cy="90"/>
              <a:chOff x="2894" y="3022"/>
              <a:chExt cx="181" cy="136"/>
            </a:xfrm>
          </p:grpSpPr>
          <p:sp>
            <p:nvSpPr>
              <p:cNvPr id="118" name="AutoShape 538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9" name="AutoShape 539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0" name="AutoShape 540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8" name="Group 541"/>
            <p:cNvGrpSpPr>
              <a:grpSpLocks/>
            </p:cNvGrpSpPr>
            <p:nvPr/>
          </p:nvGrpSpPr>
          <p:grpSpPr bwMode="auto">
            <a:xfrm>
              <a:off x="2974" y="2478"/>
              <a:ext cx="65" cy="90"/>
              <a:chOff x="2894" y="3022"/>
              <a:chExt cx="181" cy="136"/>
            </a:xfrm>
          </p:grpSpPr>
          <p:sp>
            <p:nvSpPr>
              <p:cNvPr id="115" name="AutoShape 542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" name="AutoShape 543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7" name="AutoShape 544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9" name="AutoShape 545"/>
            <p:cNvSpPr>
              <a:spLocks noChangeArrowheads="1"/>
            </p:cNvSpPr>
            <p:nvPr/>
          </p:nvSpPr>
          <p:spPr bwMode="auto">
            <a:xfrm flipV="1">
              <a:off x="2802" y="3158"/>
              <a:ext cx="409" cy="226"/>
            </a:xfrm>
            <a:custGeom>
              <a:avLst/>
              <a:gdLst>
                <a:gd name="T0" fmla="*/ 387 w 21600"/>
                <a:gd name="T1" fmla="*/ 113 h 21600"/>
                <a:gd name="T2" fmla="*/ 205 w 21600"/>
                <a:gd name="T3" fmla="*/ 226 h 21600"/>
                <a:gd name="T4" fmla="*/ 22 w 21600"/>
                <a:gd name="T5" fmla="*/ 113 h 21600"/>
                <a:gd name="T6" fmla="*/ 2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7 w 21600"/>
                <a:gd name="T13" fmla="*/ 2963 h 21600"/>
                <a:gd name="T14" fmla="*/ 18643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Freeform 546"/>
            <p:cNvSpPr>
              <a:spLocks/>
            </p:cNvSpPr>
            <p:nvPr/>
          </p:nvSpPr>
          <p:spPr bwMode="auto">
            <a:xfrm>
              <a:off x="2621" y="3385"/>
              <a:ext cx="771" cy="453"/>
            </a:xfrm>
            <a:custGeom>
              <a:avLst/>
              <a:gdLst>
                <a:gd name="T0" fmla="*/ 0 w 771"/>
                <a:gd name="T1" fmla="*/ 453 h 453"/>
                <a:gd name="T2" fmla="*/ 136 w 771"/>
                <a:gd name="T3" fmla="*/ 0 h 453"/>
                <a:gd name="T4" fmla="*/ 635 w 771"/>
                <a:gd name="T5" fmla="*/ 0 h 453"/>
                <a:gd name="T6" fmla="*/ 771 w 771"/>
                <a:gd name="T7" fmla="*/ 453 h 453"/>
                <a:gd name="T8" fmla="*/ 726 w 771"/>
                <a:gd name="T9" fmla="*/ 453 h 453"/>
                <a:gd name="T10" fmla="*/ 544 w 771"/>
                <a:gd name="T11" fmla="*/ 90 h 453"/>
                <a:gd name="T12" fmla="*/ 227 w 771"/>
                <a:gd name="T13" fmla="*/ 90 h 453"/>
                <a:gd name="T14" fmla="*/ 45 w 771"/>
                <a:gd name="T15" fmla="*/ 453 h 453"/>
                <a:gd name="T16" fmla="*/ 0 w 771"/>
                <a:gd name="T17" fmla="*/ 453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1" h="453">
                  <a:moveTo>
                    <a:pt x="0" y="453"/>
                  </a:moveTo>
                  <a:lnTo>
                    <a:pt x="136" y="0"/>
                  </a:lnTo>
                  <a:lnTo>
                    <a:pt x="635" y="0"/>
                  </a:lnTo>
                  <a:lnTo>
                    <a:pt x="771" y="453"/>
                  </a:lnTo>
                  <a:lnTo>
                    <a:pt x="726" y="453"/>
                  </a:lnTo>
                  <a:lnTo>
                    <a:pt x="544" y="90"/>
                  </a:lnTo>
                  <a:lnTo>
                    <a:pt x="227" y="90"/>
                  </a:lnTo>
                  <a:lnTo>
                    <a:pt x="45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AutoShape 548"/>
            <p:cNvSpPr>
              <a:spLocks noChangeArrowheads="1"/>
            </p:cNvSpPr>
            <p:nvPr/>
          </p:nvSpPr>
          <p:spPr bwMode="auto">
            <a:xfrm rot="10800000" flipV="1">
              <a:off x="2893" y="2387"/>
              <a:ext cx="227" cy="91"/>
            </a:xfrm>
            <a:custGeom>
              <a:avLst/>
              <a:gdLst>
                <a:gd name="T0" fmla="*/ 215 w 21600"/>
                <a:gd name="T1" fmla="*/ 45 h 21600"/>
                <a:gd name="T2" fmla="*/ 114 w 21600"/>
                <a:gd name="T3" fmla="*/ 91 h 21600"/>
                <a:gd name="T4" fmla="*/ 12 w 21600"/>
                <a:gd name="T5" fmla="*/ 45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0 w 21600"/>
                <a:gd name="T13" fmla="*/ 2848 h 21600"/>
                <a:gd name="T14" fmla="*/ 18650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549"/>
            <p:cNvSpPr>
              <a:spLocks noChangeArrowheads="1"/>
            </p:cNvSpPr>
            <p:nvPr/>
          </p:nvSpPr>
          <p:spPr bwMode="auto">
            <a:xfrm>
              <a:off x="2893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Rectangle 550"/>
            <p:cNvSpPr>
              <a:spLocks noChangeArrowheads="1"/>
            </p:cNvSpPr>
            <p:nvPr/>
          </p:nvSpPr>
          <p:spPr bwMode="auto">
            <a:xfrm>
              <a:off x="2984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Rectangle 551"/>
            <p:cNvSpPr>
              <a:spLocks noChangeArrowheads="1"/>
            </p:cNvSpPr>
            <p:nvPr/>
          </p:nvSpPr>
          <p:spPr bwMode="auto">
            <a:xfrm>
              <a:off x="3075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0" name="Group 553"/>
          <p:cNvGrpSpPr>
            <a:grpSpLocks/>
          </p:cNvGrpSpPr>
          <p:nvPr/>
        </p:nvGrpSpPr>
        <p:grpSpPr bwMode="auto">
          <a:xfrm>
            <a:off x="4591743" y="807879"/>
            <a:ext cx="768930" cy="1582738"/>
            <a:chOff x="2621" y="2251"/>
            <a:chExt cx="771" cy="1587"/>
          </a:xfrm>
        </p:grpSpPr>
        <p:sp>
          <p:nvSpPr>
            <p:cNvPr id="131" name="AutoShape 554"/>
            <p:cNvSpPr>
              <a:spLocks noChangeArrowheads="1"/>
            </p:cNvSpPr>
            <p:nvPr/>
          </p:nvSpPr>
          <p:spPr bwMode="auto">
            <a:xfrm>
              <a:off x="2984" y="2251"/>
              <a:ext cx="45" cy="31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" name="AutoShape 555"/>
            <p:cNvSpPr>
              <a:spLocks noChangeArrowheads="1"/>
            </p:cNvSpPr>
            <p:nvPr/>
          </p:nvSpPr>
          <p:spPr bwMode="auto">
            <a:xfrm flipV="1">
              <a:off x="2893" y="2432"/>
              <a:ext cx="227" cy="725"/>
            </a:xfrm>
            <a:custGeom>
              <a:avLst/>
              <a:gdLst>
                <a:gd name="T0" fmla="*/ 185 w 21600"/>
                <a:gd name="T1" fmla="*/ 363 h 21600"/>
                <a:gd name="T2" fmla="*/ 114 w 21600"/>
                <a:gd name="T3" fmla="*/ 725 h 21600"/>
                <a:gd name="T4" fmla="*/ 42 w 21600"/>
                <a:gd name="T5" fmla="*/ 363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09 w 21600"/>
                <a:gd name="T13" fmla="*/ 5750 h 21600"/>
                <a:gd name="T14" fmla="*/ 15891 w 21600"/>
                <a:gd name="T15" fmla="*/ 158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897" y="21600"/>
                  </a:lnTo>
                  <a:lnTo>
                    <a:pt x="1370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" name="Group 556"/>
            <p:cNvGrpSpPr>
              <a:grpSpLocks/>
            </p:cNvGrpSpPr>
            <p:nvPr/>
          </p:nvGrpSpPr>
          <p:grpSpPr bwMode="auto">
            <a:xfrm>
              <a:off x="2894" y="3022"/>
              <a:ext cx="226" cy="136"/>
              <a:chOff x="2894" y="3022"/>
              <a:chExt cx="181" cy="136"/>
            </a:xfrm>
          </p:grpSpPr>
          <p:sp>
            <p:nvSpPr>
              <p:cNvPr id="156" name="AutoShape 557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AutoShape 558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559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4" name="Group 560"/>
            <p:cNvGrpSpPr>
              <a:grpSpLocks/>
            </p:cNvGrpSpPr>
            <p:nvPr/>
          </p:nvGrpSpPr>
          <p:grpSpPr bwMode="auto">
            <a:xfrm>
              <a:off x="2939" y="2886"/>
              <a:ext cx="136" cy="136"/>
              <a:chOff x="2894" y="3022"/>
              <a:chExt cx="181" cy="136"/>
            </a:xfrm>
          </p:grpSpPr>
          <p:sp>
            <p:nvSpPr>
              <p:cNvPr id="153" name="AutoShape 561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4" name="AutoShape 562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5" name="AutoShape 563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5" name="Group 564"/>
            <p:cNvGrpSpPr>
              <a:grpSpLocks/>
            </p:cNvGrpSpPr>
            <p:nvPr/>
          </p:nvGrpSpPr>
          <p:grpSpPr bwMode="auto">
            <a:xfrm>
              <a:off x="2939" y="2750"/>
              <a:ext cx="136" cy="91"/>
              <a:chOff x="2894" y="3022"/>
              <a:chExt cx="181" cy="136"/>
            </a:xfrm>
          </p:grpSpPr>
          <p:sp>
            <p:nvSpPr>
              <p:cNvPr id="150" name="AutoShape 565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AutoShape 566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AutoShape 567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6" name="Group 568"/>
            <p:cNvGrpSpPr>
              <a:grpSpLocks/>
            </p:cNvGrpSpPr>
            <p:nvPr/>
          </p:nvGrpSpPr>
          <p:grpSpPr bwMode="auto">
            <a:xfrm>
              <a:off x="2953" y="2614"/>
              <a:ext cx="106" cy="90"/>
              <a:chOff x="2894" y="3022"/>
              <a:chExt cx="181" cy="136"/>
            </a:xfrm>
          </p:grpSpPr>
          <p:sp>
            <p:nvSpPr>
              <p:cNvPr id="147" name="AutoShape 569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AutoShape 570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AutoShape 571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7" name="Group 572"/>
            <p:cNvGrpSpPr>
              <a:grpSpLocks/>
            </p:cNvGrpSpPr>
            <p:nvPr/>
          </p:nvGrpSpPr>
          <p:grpSpPr bwMode="auto">
            <a:xfrm>
              <a:off x="2974" y="2478"/>
              <a:ext cx="65" cy="90"/>
              <a:chOff x="2894" y="3022"/>
              <a:chExt cx="181" cy="136"/>
            </a:xfrm>
          </p:grpSpPr>
          <p:sp>
            <p:nvSpPr>
              <p:cNvPr id="144" name="AutoShape 573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AutoShape 574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AutoShape 575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8" name="AutoShape 576"/>
            <p:cNvSpPr>
              <a:spLocks noChangeArrowheads="1"/>
            </p:cNvSpPr>
            <p:nvPr/>
          </p:nvSpPr>
          <p:spPr bwMode="auto">
            <a:xfrm flipV="1">
              <a:off x="2802" y="3158"/>
              <a:ext cx="409" cy="226"/>
            </a:xfrm>
            <a:custGeom>
              <a:avLst/>
              <a:gdLst>
                <a:gd name="T0" fmla="*/ 387 w 21600"/>
                <a:gd name="T1" fmla="*/ 113 h 21600"/>
                <a:gd name="T2" fmla="*/ 205 w 21600"/>
                <a:gd name="T3" fmla="*/ 226 h 21600"/>
                <a:gd name="T4" fmla="*/ 22 w 21600"/>
                <a:gd name="T5" fmla="*/ 113 h 21600"/>
                <a:gd name="T6" fmla="*/ 2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7 w 21600"/>
                <a:gd name="T13" fmla="*/ 2963 h 21600"/>
                <a:gd name="T14" fmla="*/ 18643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Freeform 577"/>
            <p:cNvSpPr>
              <a:spLocks/>
            </p:cNvSpPr>
            <p:nvPr/>
          </p:nvSpPr>
          <p:spPr bwMode="auto">
            <a:xfrm>
              <a:off x="2621" y="3385"/>
              <a:ext cx="771" cy="453"/>
            </a:xfrm>
            <a:custGeom>
              <a:avLst/>
              <a:gdLst>
                <a:gd name="T0" fmla="*/ 0 w 771"/>
                <a:gd name="T1" fmla="*/ 453 h 453"/>
                <a:gd name="T2" fmla="*/ 136 w 771"/>
                <a:gd name="T3" fmla="*/ 0 h 453"/>
                <a:gd name="T4" fmla="*/ 635 w 771"/>
                <a:gd name="T5" fmla="*/ 0 h 453"/>
                <a:gd name="T6" fmla="*/ 771 w 771"/>
                <a:gd name="T7" fmla="*/ 453 h 453"/>
                <a:gd name="T8" fmla="*/ 726 w 771"/>
                <a:gd name="T9" fmla="*/ 453 h 453"/>
                <a:gd name="T10" fmla="*/ 544 w 771"/>
                <a:gd name="T11" fmla="*/ 90 h 453"/>
                <a:gd name="T12" fmla="*/ 227 w 771"/>
                <a:gd name="T13" fmla="*/ 90 h 453"/>
                <a:gd name="T14" fmla="*/ 45 w 771"/>
                <a:gd name="T15" fmla="*/ 453 h 453"/>
                <a:gd name="T16" fmla="*/ 0 w 771"/>
                <a:gd name="T17" fmla="*/ 453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1" h="453">
                  <a:moveTo>
                    <a:pt x="0" y="453"/>
                  </a:moveTo>
                  <a:lnTo>
                    <a:pt x="136" y="0"/>
                  </a:lnTo>
                  <a:lnTo>
                    <a:pt x="635" y="0"/>
                  </a:lnTo>
                  <a:lnTo>
                    <a:pt x="771" y="453"/>
                  </a:lnTo>
                  <a:lnTo>
                    <a:pt x="726" y="453"/>
                  </a:lnTo>
                  <a:lnTo>
                    <a:pt x="544" y="90"/>
                  </a:lnTo>
                  <a:lnTo>
                    <a:pt x="227" y="90"/>
                  </a:lnTo>
                  <a:lnTo>
                    <a:pt x="45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578"/>
            <p:cNvSpPr>
              <a:spLocks noChangeArrowheads="1"/>
            </p:cNvSpPr>
            <p:nvPr/>
          </p:nvSpPr>
          <p:spPr bwMode="auto">
            <a:xfrm rot="10800000" flipV="1">
              <a:off x="2893" y="2387"/>
              <a:ext cx="227" cy="91"/>
            </a:xfrm>
            <a:custGeom>
              <a:avLst/>
              <a:gdLst>
                <a:gd name="T0" fmla="*/ 215 w 21600"/>
                <a:gd name="T1" fmla="*/ 45 h 21600"/>
                <a:gd name="T2" fmla="*/ 114 w 21600"/>
                <a:gd name="T3" fmla="*/ 91 h 21600"/>
                <a:gd name="T4" fmla="*/ 12 w 21600"/>
                <a:gd name="T5" fmla="*/ 45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0 w 21600"/>
                <a:gd name="T13" fmla="*/ 2848 h 21600"/>
                <a:gd name="T14" fmla="*/ 18650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Rectangle 579"/>
            <p:cNvSpPr>
              <a:spLocks noChangeArrowheads="1"/>
            </p:cNvSpPr>
            <p:nvPr/>
          </p:nvSpPr>
          <p:spPr bwMode="auto">
            <a:xfrm>
              <a:off x="2893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Rectangle 580"/>
            <p:cNvSpPr>
              <a:spLocks noChangeArrowheads="1"/>
            </p:cNvSpPr>
            <p:nvPr/>
          </p:nvSpPr>
          <p:spPr bwMode="auto">
            <a:xfrm>
              <a:off x="2984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Rectangle 581"/>
            <p:cNvSpPr>
              <a:spLocks noChangeArrowheads="1"/>
            </p:cNvSpPr>
            <p:nvPr/>
          </p:nvSpPr>
          <p:spPr bwMode="auto">
            <a:xfrm>
              <a:off x="3075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59" name="Group 582"/>
          <p:cNvGrpSpPr>
            <a:grpSpLocks/>
          </p:cNvGrpSpPr>
          <p:nvPr/>
        </p:nvGrpSpPr>
        <p:grpSpPr bwMode="auto">
          <a:xfrm>
            <a:off x="4591744" y="4726582"/>
            <a:ext cx="768929" cy="1582738"/>
            <a:chOff x="2621" y="2251"/>
            <a:chExt cx="771" cy="1587"/>
          </a:xfrm>
        </p:grpSpPr>
        <p:sp>
          <p:nvSpPr>
            <p:cNvPr id="160" name="AutoShape 583"/>
            <p:cNvSpPr>
              <a:spLocks noChangeArrowheads="1"/>
            </p:cNvSpPr>
            <p:nvPr/>
          </p:nvSpPr>
          <p:spPr bwMode="auto">
            <a:xfrm>
              <a:off x="2984" y="2251"/>
              <a:ext cx="45" cy="31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AutoShape 584"/>
            <p:cNvSpPr>
              <a:spLocks noChangeArrowheads="1"/>
            </p:cNvSpPr>
            <p:nvPr/>
          </p:nvSpPr>
          <p:spPr bwMode="auto">
            <a:xfrm flipV="1">
              <a:off x="2893" y="2432"/>
              <a:ext cx="227" cy="725"/>
            </a:xfrm>
            <a:custGeom>
              <a:avLst/>
              <a:gdLst>
                <a:gd name="T0" fmla="*/ 185 w 21600"/>
                <a:gd name="T1" fmla="*/ 363 h 21600"/>
                <a:gd name="T2" fmla="*/ 114 w 21600"/>
                <a:gd name="T3" fmla="*/ 725 h 21600"/>
                <a:gd name="T4" fmla="*/ 42 w 21600"/>
                <a:gd name="T5" fmla="*/ 363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09 w 21600"/>
                <a:gd name="T13" fmla="*/ 5750 h 21600"/>
                <a:gd name="T14" fmla="*/ 15891 w 21600"/>
                <a:gd name="T15" fmla="*/ 158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897" y="21600"/>
                  </a:lnTo>
                  <a:lnTo>
                    <a:pt x="1370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2" name="Group 585"/>
            <p:cNvGrpSpPr>
              <a:grpSpLocks/>
            </p:cNvGrpSpPr>
            <p:nvPr/>
          </p:nvGrpSpPr>
          <p:grpSpPr bwMode="auto">
            <a:xfrm>
              <a:off x="2894" y="3022"/>
              <a:ext cx="226" cy="136"/>
              <a:chOff x="2894" y="3022"/>
              <a:chExt cx="181" cy="136"/>
            </a:xfrm>
          </p:grpSpPr>
          <p:sp>
            <p:nvSpPr>
              <p:cNvPr id="185" name="AutoShape 586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587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AutoShape 588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3" name="Group 589"/>
            <p:cNvGrpSpPr>
              <a:grpSpLocks/>
            </p:cNvGrpSpPr>
            <p:nvPr/>
          </p:nvGrpSpPr>
          <p:grpSpPr bwMode="auto">
            <a:xfrm>
              <a:off x="2939" y="2886"/>
              <a:ext cx="136" cy="136"/>
              <a:chOff x="2894" y="3022"/>
              <a:chExt cx="181" cy="136"/>
            </a:xfrm>
          </p:grpSpPr>
          <p:sp>
            <p:nvSpPr>
              <p:cNvPr id="182" name="AutoShape 590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3" name="AutoShape 591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592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4" name="Group 593"/>
            <p:cNvGrpSpPr>
              <a:grpSpLocks/>
            </p:cNvGrpSpPr>
            <p:nvPr/>
          </p:nvGrpSpPr>
          <p:grpSpPr bwMode="auto">
            <a:xfrm>
              <a:off x="2939" y="2750"/>
              <a:ext cx="136" cy="91"/>
              <a:chOff x="2894" y="3022"/>
              <a:chExt cx="181" cy="136"/>
            </a:xfrm>
          </p:grpSpPr>
          <p:sp>
            <p:nvSpPr>
              <p:cNvPr id="179" name="AutoShape 594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595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1" name="AutoShape 596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5" name="Group 597"/>
            <p:cNvGrpSpPr>
              <a:grpSpLocks/>
            </p:cNvGrpSpPr>
            <p:nvPr/>
          </p:nvGrpSpPr>
          <p:grpSpPr bwMode="auto">
            <a:xfrm>
              <a:off x="2953" y="2614"/>
              <a:ext cx="106" cy="90"/>
              <a:chOff x="2894" y="3022"/>
              <a:chExt cx="181" cy="136"/>
            </a:xfrm>
          </p:grpSpPr>
          <p:sp>
            <p:nvSpPr>
              <p:cNvPr id="176" name="AutoShape 598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599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600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66" name="Group 601"/>
            <p:cNvGrpSpPr>
              <a:grpSpLocks/>
            </p:cNvGrpSpPr>
            <p:nvPr/>
          </p:nvGrpSpPr>
          <p:grpSpPr bwMode="auto">
            <a:xfrm>
              <a:off x="2974" y="2478"/>
              <a:ext cx="65" cy="90"/>
              <a:chOff x="2894" y="3022"/>
              <a:chExt cx="181" cy="136"/>
            </a:xfrm>
          </p:grpSpPr>
          <p:sp>
            <p:nvSpPr>
              <p:cNvPr id="173" name="AutoShape 602"/>
              <p:cNvSpPr>
                <a:spLocks noChangeArrowheads="1"/>
              </p:cNvSpPr>
              <p:nvPr/>
            </p:nvSpPr>
            <p:spPr bwMode="auto">
              <a:xfrm>
                <a:off x="2894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603"/>
              <p:cNvSpPr>
                <a:spLocks noChangeArrowheads="1"/>
              </p:cNvSpPr>
              <p:nvPr/>
            </p:nvSpPr>
            <p:spPr bwMode="auto">
              <a:xfrm>
                <a:off x="2939" y="3022"/>
                <a:ext cx="91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604"/>
              <p:cNvSpPr>
                <a:spLocks noChangeArrowheads="1"/>
              </p:cNvSpPr>
              <p:nvPr/>
            </p:nvSpPr>
            <p:spPr bwMode="auto">
              <a:xfrm>
                <a:off x="3030" y="3022"/>
                <a:ext cx="45" cy="136"/>
              </a:xfrm>
              <a:prstGeom prst="diamond">
                <a:avLst/>
              </a:prstGeom>
              <a:solidFill>
                <a:schemeClr val="bg1"/>
              </a:solidFill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67" name="AutoShape 605"/>
            <p:cNvSpPr>
              <a:spLocks noChangeArrowheads="1"/>
            </p:cNvSpPr>
            <p:nvPr/>
          </p:nvSpPr>
          <p:spPr bwMode="auto">
            <a:xfrm flipV="1">
              <a:off x="2802" y="3158"/>
              <a:ext cx="409" cy="226"/>
            </a:xfrm>
            <a:custGeom>
              <a:avLst/>
              <a:gdLst>
                <a:gd name="T0" fmla="*/ 387 w 21600"/>
                <a:gd name="T1" fmla="*/ 113 h 21600"/>
                <a:gd name="T2" fmla="*/ 205 w 21600"/>
                <a:gd name="T3" fmla="*/ 226 h 21600"/>
                <a:gd name="T4" fmla="*/ 22 w 21600"/>
                <a:gd name="T5" fmla="*/ 113 h 21600"/>
                <a:gd name="T6" fmla="*/ 2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7 w 21600"/>
                <a:gd name="T13" fmla="*/ 2963 h 21600"/>
                <a:gd name="T14" fmla="*/ 18643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Freeform 606"/>
            <p:cNvSpPr>
              <a:spLocks/>
            </p:cNvSpPr>
            <p:nvPr/>
          </p:nvSpPr>
          <p:spPr bwMode="auto">
            <a:xfrm>
              <a:off x="2621" y="3385"/>
              <a:ext cx="771" cy="453"/>
            </a:xfrm>
            <a:custGeom>
              <a:avLst/>
              <a:gdLst>
                <a:gd name="T0" fmla="*/ 0 w 771"/>
                <a:gd name="T1" fmla="*/ 453 h 453"/>
                <a:gd name="T2" fmla="*/ 136 w 771"/>
                <a:gd name="T3" fmla="*/ 0 h 453"/>
                <a:gd name="T4" fmla="*/ 635 w 771"/>
                <a:gd name="T5" fmla="*/ 0 h 453"/>
                <a:gd name="T6" fmla="*/ 771 w 771"/>
                <a:gd name="T7" fmla="*/ 453 h 453"/>
                <a:gd name="T8" fmla="*/ 726 w 771"/>
                <a:gd name="T9" fmla="*/ 453 h 453"/>
                <a:gd name="T10" fmla="*/ 544 w 771"/>
                <a:gd name="T11" fmla="*/ 90 h 453"/>
                <a:gd name="T12" fmla="*/ 227 w 771"/>
                <a:gd name="T13" fmla="*/ 90 h 453"/>
                <a:gd name="T14" fmla="*/ 45 w 771"/>
                <a:gd name="T15" fmla="*/ 453 h 453"/>
                <a:gd name="T16" fmla="*/ 0 w 771"/>
                <a:gd name="T17" fmla="*/ 453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1" h="453">
                  <a:moveTo>
                    <a:pt x="0" y="453"/>
                  </a:moveTo>
                  <a:lnTo>
                    <a:pt x="136" y="0"/>
                  </a:lnTo>
                  <a:lnTo>
                    <a:pt x="635" y="0"/>
                  </a:lnTo>
                  <a:lnTo>
                    <a:pt x="771" y="453"/>
                  </a:lnTo>
                  <a:lnTo>
                    <a:pt x="726" y="453"/>
                  </a:lnTo>
                  <a:lnTo>
                    <a:pt x="544" y="90"/>
                  </a:lnTo>
                  <a:lnTo>
                    <a:pt x="227" y="90"/>
                  </a:lnTo>
                  <a:lnTo>
                    <a:pt x="45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AutoShape 607"/>
            <p:cNvSpPr>
              <a:spLocks noChangeArrowheads="1"/>
            </p:cNvSpPr>
            <p:nvPr/>
          </p:nvSpPr>
          <p:spPr bwMode="auto">
            <a:xfrm rot="10800000" flipV="1">
              <a:off x="2893" y="2387"/>
              <a:ext cx="227" cy="91"/>
            </a:xfrm>
            <a:custGeom>
              <a:avLst/>
              <a:gdLst>
                <a:gd name="T0" fmla="*/ 215 w 21600"/>
                <a:gd name="T1" fmla="*/ 45 h 21600"/>
                <a:gd name="T2" fmla="*/ 114 w 21600"/>
                <a:gd name="T3" fmla="*/ 91 h 21600"/>
                <a:gd name="T4" fmla="*/ 12 w 21600"/>
                <a:gd name="T5" fmla="*/ 45 h 21600"/>
                <a:gd name="T6" fmla="*/ 11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0 w 21600"/>
                <a:gd name="T13" fmla="*/ 2848 h 21600"/>
                <a:gd name="T14" fmla="*/ 18650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3" y="21600"/>
                  </a:lnTo>
                  <a:lnTo>
                    <a:pt x="1927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Rectangle 608"/>
            <p:cNvSpPr>
              <a:spLocks noChangeArrowheads="1"/>
            </p:cNvSpPr>
            <p:nvPr/>
          </p:nvSpPr>
          <p:spPr bwMode="auto">
            <a:xfrm>
              <a:off x="2893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1" name="Rectangle 609"/>
            <p:cNvSpPr>
              <a:spLocks noChangeArrowheads="1"/>
            </p:cNvSpPr>
            <p:nvPr/>
          </p:nvSpPr>
          <p:spPr bwMode="auto">
            <a:xfrm>
              <a:off x="2984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2" name="Rectangle 610"/>
            <p:cNvSpPr>
              <a:spLocks noChangeArrowheads="1"/>
            </p:cNvSpPr>
            <p:nvPr/>
          </p:nvSpPr>
          <p:spPr bwMode="auto">
            <a:xfrm>
              <a:off x="3075" y="3203"/>
              <a:ext cx="46" cy="91"/>
            </a:xfrm>
            <a:prstGeom prst="rect">
              <a:avLst/>
            </a:prstGeom>
            <a:noFill/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8" name="Group 119"/>
          <p:cNvGrpSpPr>
            <a:grpSpLocks/>
          </p:cNvGrpSpPr>
          <p:nvPr/>
        </p:nvGrpSpPr>
        <p:grpSpPr bwMode="auto">
          <a:xfrm>
            <a:off x="6626234" y="836156"/>
            <a:ext cx="458041" cy="1623795"/>
            <a:chOff x="2530" y="73"/>
            <a:chExt cx="499" cy="1769"/>
          </a:xfrm>
        </p:grpSpPr>
        <p:sp>
          <p:nvSpPr>
            <p:cNvPr id="189" name="Freeform 118"/>
            <p:cNvSpPr>
              <a:spLocks/>
            </p:cNvSpPr>
            <p:nvPr/>
          </p:nvSpPr>
          <p:spPr bwMode="auto">
            <a:xfrm>
              <a:off x="2712" y="73"/>
              <a:ext cx="122" cy="227"/>
            </a:xfrm>
            <a:custGeom>
              <a:avLst/>
              <a:gdLst>
                <a:gd name="T0" fmla="*/ 0 w 122"/>
                <a:gd name="T1" fmla="*/ 227 h 227"/>
                <a:gd name="T2" fmla="*/ 61 w 122"/>
                <a:gd name="T3" fmla="*/ 0 h 227"/>
                <a:gd name="T4" fmla="*/ 122 w 122"/>
                <a:gd name="T5" fmla="*/ 227 h 227"/>
                <a:gd name="T6" fmla="*/ 0 w 122"/>
                <a:gd name="T7" fmla="*/ 227 h 2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" h="227">
                  <a:moveTo>
                    <a:pt x="0" y="227"/>
                  </a:moveTo>
                  <a:lnTo>
                    <a:pt x="61" y="0"/>
                  </a:lnTo>
                  <a:lnTo>
                    <a:pt x="12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" name="Group 93"/>
            <p:cNvGrpSpPr>
              <a:grpSpLocks/>
            </p:cNvGrpSpPr>
            <p:nvPr/>
          </p:nvGrpSpPr>
          <p:grpSpPr bwMode="auto">
            <a:xfrm>
              <a:off x="2666" y="799"/>
              <a:ext cx="227" cy="1043"/>
              <a:chOff x="2666" y="572"/>
              <a:chExt cx="364" cy="1270"/>
            </a:xfrm>
          </p:grpSpPr>
          <p:grpSp>
            <p:nvGrpSpPr>
              <p:cNvPr id="215" name="Group 83"/>
              <p:cNvGrpSpPr>
                <a:grpSpLocks/>
              </p:cNvGrpSpPr>
              <p:nvPr/>
            </p:nvGrpSpPr>
            <p:grpSpPr bwMode="auto">
              <a:xfrm>
                <a:off x="2666" y="572"/>
                <a:ext cx="91" cy="1270"/>
                <a:chOff x="2621" y="572"/>
                <a:chExt cx="136" cy="1270"/>
              </a:xfrm>
            </p:grpSpPr>
            <p:sp>
              <p:nvSpPr>
                <p:cNvPr id="234" name="Rectangle 64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" name="AutoShape 67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6" name="AutoShape 68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7" name="AutoShape 69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8" name="AutoShape 70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9" name="AutoShape 71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0" name="AutoShape 72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1" name="AutoShape 73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16" name="Group 82"/>
              <p:cNvGrpSpPr>
                <a:grpSpLocks/>
              </p:cNvGrpSpPr>
              <p:nvPr/>
            </p:nvGrpSpPr>
            <p:grpSpPr bwMode="auto">
              <a:xfrm>
                <a:off x="2757" y="572"/>
                <a:ext cx="182" cy="1270"/>
                <a:chOff x="2757" y="572"/>
                <a:chExt cx="136" cy="1270"/>
              </a:xfrm>
            </p:grpSpPr>
            <p:sp>
              <p:nvSpPr>
                <p:cNvPr id="226" name="Rectangle 74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7" name="AutoShape 75"/>
                <p:cNvSpPr>
                  <a:spLocks noChangeArrowheads="1"/>
                </p:cNvSpPr>
                <p:nvPr/>
              </p:nvSpPr>
              <p:spPr bwMode="auto">
                <a:xfrm>
                  <a:off x="2757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8" name="AutoShape 76"/>
                <p:cNvSpPr>
                  <a:spLocks noChangeArrowheads="1"/>
                </p:cNvSpPr>
                <p:nvPr/>
              </p:nvSpPr>
              <p:spPr bwMode="auto">
                <a:xfrm>
                  <a:off x="2757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9" name="AutoShape 77"/>
                <p:cNvSpPr>
                  <a:spLocks noChangeArrowheads="1"/>
                </p:cNvSpPr>
                <p:nvPr/>
              </p:nvSpPr>
              <p:spPr bwMode="auto">
                <a:xfrm>
                  <a:off x="2757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0" name="AutoShape 78"/>
                <p:cNvSpPr>
                  <a:spLocks noChangeArrowheads="1"/>
                </p:cNvSpPr>
                <p:nvPr/>
              </p:nvSpPr>
              <p:spPr bwMode="auto">
                <a:xfrm>
                  <a:off x="2757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1" name="AutoShape 79"/>
                <p:cNvSpPr>
                  <a:spLocks noChangeArrowheads="1"/>
                </p:cNvSpPr>
                <p:nvPr/>
              </p:nvSpPr>
              <p:spPr bwMode="auto">
                <a:xfrm>
                  <a:off x="2757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2" name="AutoShape 80"/>
                <p:cNvSpPr>
                  <a:spLocks noChangeArrowheads="1"/>
                </p:cNvSpPr>
                <p:nvPr/>
              </p:nvSpPr>
              <p:spPr bwMode="auto">
                <a:xfrm>
                  <a:off x="2757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" name="AutoShape 81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17" name="Group 84"/>
              <p:cNvGrpSpPr>
                <a:grpSpLocks/>
              </p:cNvGrpSpPr>
              <p:nvPr/>
            </p:nvGrpSpPr>
            <p:grpSpPr bwMode="auto">
              <a:xfrm>
                <a:off x="2939" y="572"/>
                <a:ext cx="91" cy="1270"/>
                <a:chOff x="2621" y="572"/>
                <a:chExt cx="136" cy="1270"/>
              </a:xfrm>
            </p:grpSpPr>
            <p:sp>
              <p:nvSpPr>
                <p:cNvPr id="218" name="Rectangle 85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9" name="AutoShape 86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0" name="AutoShape 87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1" name="AutoShape 88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2" name="AutoShape 89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3" name="AutoShape 90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4" name="AutoShape 91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5" name="AutoShape 92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91" name="Group 100"/>
            <p:cNvGrpSpPr>
              <a:grpSpLocks/>
            </p:cNvGrpSpPr>
            <p:nvPr/>
          </p:nvGrpSpPr>
          <p:grpSpPr bwMode="auto">
            <a:xfrm>
              <a:off x="2576" y="663"/>
              <a:ext cx="408" cy="136"/>
              <a:chOff x="2576" y="663"/>
              <a:chExt cx="408" cy="136"/>
            </a:xfrm>
          </p:grpSpPr>
          <p:sp>
            <p:nvSpPr>
              <p:cNvPr id="209" name="Rectangle 94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95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96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AutoShape 97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AutoShape 98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AutoShape 99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2" name="Group 101"/>
            <p:cNvGrpSpPr>
              <a:grpSpLocks/>
            </p:cNvGrpSpPr>
            <p:nvPr/>
          </p:nvGrpSpPr>
          <p:grpSpPr bwMode="auto">
            <a:xfrm>
              <a:off x="2666" y="527"/>
              <a:ext cx="227" cy="136"/>
              <a:chOff x="2576" y="663"/>
              <a:chExt cx="408" cy="136"/>
            </a:xfrm>
          </p:grpSpPr>
          <p:sp>
            <p:nvSpPr>
              <p:cNvPr id="203" name="Rectangle 102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103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104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105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106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107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3" name="Group 108"/>
            <p:cNvGrpSpPr>
              <a:grpSpLocks/>
            </p:cNvGrpSpPr>
            <p:nvPr/>
          </p:nvGrpSpPr>
          <p:grpSpPr bwMode="auto">
            <a:xfrm>
              <a:off x="2576" y="391"/>
              <a:ext cx="408" cy="136"/>
              <a:chOff x="2576" y="663"/>
              <a:chExt cx="408" cy="136"/>
            </a:xfrm>
          </p:grpSpPr>
          <p:sp>
            <p:nvSpPr>
              <p:cNvPr id="197" name="Rectangle 109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110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111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112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113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114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94" name="Oval 115"/>
            <p:cNvSpPr>
              <a:spLocks noChangeArrowheads="1"/>
            </p:cNvSpPr>
            <p:nvPr/>
          </p:nvSpPr>
          <p:spPr bwMode="auto">
            <a:xfrm rot="1800000">
              <a:off x="2530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5" name="Oval 116"/>
            <p:cNvSpPr>
              <a:spLocks noChangeArrowheads="1"/>
            </p:cNvSpPr>
            <p:nvPr/>
          </p:nvSpPr>
          <p:spPr bwMode="auto">
            <a:xfrm rot="-900000">
              <a:off x="2893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Oval 117"/>
            <p:cNvSpPr>
              <a:spLocks noChangeArrowheads="1"/>
            </p:cNvSpPr>
            <p:nvPr/>
          </p:nvSpPr>
          <p:spPr bwMode="auto">
            <a:xfrm>
              <a:off x="2666" y="210"/>
              <a:ext cx="227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2" name="Group 120"/>
          <p:cNvGrpSpPr>
            <a:grpSpLocks/>
          </p:cNvGrpSpPr>
          <p:nvPr/>
        </p:nvGrpSpPr>
        <p:grpSpPr bwMode="auto">
          <a:xfrm>
            <a:off x="6626693" y="2725677"/>
            <a:ext cx="458040" cy="1623795"/>
            <a:chOff x="2530" y="73"/>
            <a:chExt cx="499" cy="1769"/>
          </a:xfrm>
        </p:grpSpPr>
        <p:sp>
          <p:nvSpPr>
            <p:cNvPr id="243" name="Freeform 121"/>
            <p:cNvSpPr>
              <a:spLocks/>
            </p:cNvSpPr>
            <p:nvPr/>
          </p:nvSpPr>
          <p:spPr bwMode="auto">
            <a:xfrm>
              <a:off x="2712" y="73"/>
              <a:ext cx="122" cy="227"/>
            </a:xfrm>
            <a:custGeom>
              <a:avLst/>
              <a:gdLst>
                <a:gd name="T0" fmla="*/ 0 w 122"/>
                <a:gd name="T1" fmla="*/ 227 h 227"/>
                <a:gd name="T2" fmla="*/ 61 w 122"/>
                <a:gd name="T3" fmla="*/ 0 h 227"/>
                <a:gd name="T4" fmla="*/ 122 w 122"/>
                <a:gd name="T5" fmla="*/ 227 h 227"/>
                <a:gd name="T6" fmla="*/ 0 w 122"/>
                <a:gd name="T7" fmla="*/ 227 h 2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" h="227">
                  <a:moveTo>
                    <a:pt x="0" y="227"/>
                  </a:moveTo>
                  <a:lnTo>
                    <a:pt x="61" y="0"/>
                  </a:lnTo>
                  <a:lnTo>
                    <a:pt x="122" y="227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28575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4" name="Group 122"/>
            <p:cNvGrpSpPr>
              <a:grpSpLocks/>
            </p:cNvGrpSpPr>
            <p:nvPr/>
          </p:nvGrpSpPr>
          <p:grpSpPr bwMode="auto">
            <a:xfrm>
              <a:off x="2666" y="799"/>
              <a:ext cx="227" cy="1043"/>
              <a:chOff x="2666" y="572"/>
              <a:chExt cx="364" cy="1270"/>
            </a:xfrm>
          </p:grpSpPr>
          <p:grpSp>
            <p:nvGrpSpPr>
              <p:cNvPr id="269" name="Group 123"/>
              <p:cNvGrpSpPr>
                <a:grpSpLocks/>
              </p:cNvGrpSpPr>
              <p:nvPr/>
            </p:nvGrpSpPr>
            <p:grpSpPr bwMode="auto">
              <a:xfrm>
                <a:off x="2666" y="572"/>
                <a:ext cx="91" cy="1270"/>
                <a:chOff x="2621" y="572"/>
                <a:chExt cx="136" cy="1270"/>
              </a:xfrm>
            </p:grpSpPr>
            <p:sp>
              <p:nvSpPr>
                <p:cNvPr id="288" name="Rectangle 124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9" name="AutoShape 125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0" name="AutoShape 126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1" name="AutoShape 127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2" name="AutoShape 128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3" name="AutoShape 129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4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5" name="AutoShape 131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70" name="Group 132"/>
              <p:cNvGrpSpPr>
                <a:grpSpLocks/>
              </p:cNvGrpSpPr>
              <p:nvPr/>
            </p:nvGrpSpPr>
            <p:grpSpPr bwMode="auto">
              <a:xfrm>
                <a:off x="2757" y="572"/>
                <a:ext cx="182" cy="1270"/>
                <a:chOff x="2757" y="572"/>
                <a:chExt cx="136" cy="1270"/>
              </a:xfrm>
            </p:grpSpPr>
            <p:sp>
              <p:nvSpPr>
                <p:cNvPr id="280" name="Rectangle 133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1" name="AutoShape 134"/>
                <p:cNvSpPr>
                  <a:spLocks noChangeArrowheads="1"/>
                </p:cNvSpPr>
                <p:nvPr/>
              </p:nvSpPr>
              <p:spPr bwMode="auto">
                <a:xfrm>
                  <a:off x="2757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2" name="AutoShape 135"/>
                <p:cNvSpPr>
                  <a:spLocks noChangeArrowheads="1"/>
                </p:cNvSpPr>
                <p:nvPr/>
              </p:nvSpPr>
              <p:spPr bwMode="auto">
                <a:xfrm>
                  <a:off x="2757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3" name="AutoShape 136"/>
                <p:cNvSpPr>
                  <a:spLocks noChangeArrowheads="1"/>
                </p:cNvSpPr>
                <p:nvPr/>
              </p:nvSpPr>
              <p:spPr bwMode="auto">
                <a:xfrm>
                  <a:off x="2757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4" name="AutoShape 137"/>
                <p:cNvSpPr>
                  <a:spLocks noChangeArrowheads="1"/>
                </p:cNvSpPr>
                <p:nvPr/>
              </p:nvSpPr>
              <p:spPr bwMode="auto">
                <a:xfrm>
                  <a:off x="2757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5" name="AutoShape 138"/>
                <p:cNvSpPr>
                  <a:spLocks noChangeArrowheads="1"/>
                </p:cNvSpPr>
                <p:nvPr/>
              </p:nvSpPr>
              <p:spPr bwMode="auto">
                <a:xfrm>
                  <a:off x="2757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6" name="AutoShape 139"/>
                <p:cNvSpPr>
                  <a:spLocks noChangeArrowheads="1"/>
                </p:cNvSpPr>
                <p:nvPr/>
              </p:nvSpPr>
              <p:spPr bwMode="auto">
                <a:xfrm>
                  <a:off x="2757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7" name="AutoShape 140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71" name="Group 141"/>
              <p:cNvGrpSpPr>
                <a:grpSpLocks/>
              </p:cNvGrpSpPr>
              <p:nvPr/>
            </p:nvGrpSpPr>
            <p:grpSpPr bwMode="auto">
              <a:xfrm>
                <a:off x="2939" y="572"/>
                <a:ext cx="91" cy="1270"/>
                <a:chOff x="2621" y="572"/>
                <a:chExt cx="136" cy="1270"/>
              </a:xfrm>
            </p:grpSpPr>
            <p:sp>
              <p:nvSpPr>
                <p:cNvPr id="272" name="Rectangle 142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3" name="AutoShape 143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4" name="AutoShape 144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5" name="AutoShape 145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6" name="AutoShape 146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7" name="AutoShape 147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8" name="AutoShape 148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9" name="AutoShape 149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8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45" name="Group 150"/>
            <p:cNvGrpSpPr>
              <a:grpSpLocks/>
            </p:cNvGrpSpPr>
            <p:nvPr/>
          </p:nvGrpSpPr>
          <p:grpSpPr bwMode="auto">
            <a:xfrm>
              <a:off x="2576" y="663"/>
              <a:ext cx="408" cy="136"/>
              <a:chOff x="2576" y="663"/>
              <a:chExt cx="408" cy="136"/>
            </a:xfrm>
          </p:grpSpPr>
          <p:sp>
            <p:nvSpPr>
              <p:cNvPr id="263" name="Rectangle 151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4" name="AutoShape 152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5" name="AutoShape 153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6" name="AutoShape 154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7" name="AutoShape 155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8" name="AutoShape 156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46" name="Group 157"/>
            <p:cNvGrpSpPr>
              <a:grpSpLocks/>
            </p:cNvGrpSpPr>
            <p:nvPr/>
          </p:nvGrpSpPr>
          <p:grpSpPr bwMode="auto">
            <a:xfrm>
              <a:off x="2666" y="527"/>
              <a:ext cx="227" cy="136"/>
              <a:chOff x="2576" y="663"/>
              <a:chExt cx="408" cy="136"/>
            </a:xfrm>
          </p:grpSpPr>
          <p:sp>
            <p:nvSpPr>
              <p:cNvPr id="257" name="Rectangle 158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8" name="AutoShape 159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9" name="AutoShape 160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0" name="AutoShape 161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1" name="AutoShape 162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2" name="AutoShape 163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47" name="Group 164"/>
            <p:cNvGrpSpPr>
              <a:grpSpLocks/>
            </p:cNvGrpSpPr>
            <p:nvPr/>
          </p:nvGrpSpPr>
          <p:grpSpPr bwMode="auto">
            <a:xfrm>
              <a:off x="2576" y="391"/>
              <a:ext cx="408" cy="136"/>
              <a:chOff x="2576" y="663"/>
              <a:chExt cx="408" cy="136"/>
            </a:xfrm>
          </p:grpSpPr>
          <p:sp>
            <p:nvSpPr>
              <p:cNvPr id="251" name="Rectangle 165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2" name="AutoShape 166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AutoShape 167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AutoShape 168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AutoShape 169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6" name="AutoShape 170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48" name="Oval 171"/>
            <p:cNvSpPr>
              <a:spLocks noChangeArrowheads="1"/>
            </p:cNvSpPr>
            <p:nvPr/>
          </p:nvSpPr>
          <p:spPr bwMode="auto">
            <a:xfrm rot="1800000">
              <a:off x="2530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9" name="Oval 172"/>
            <p:cNvSpPr>
              <a:spLocks noChangeArrowheads="1"/>
            </p:cNvSpPr>
            <p:nvPr/>
          </p:nvSpPr>
          <p:spPr bwMode="auto">
            <a:xfrm rot="-900000">
              <a:off x="2893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" name="Oval 173"/>
            <p:cNvSpPr>
              <a:spLocks noChangeArrowheads="1"/>
            </p:cNvSpPr>
            <p:nvPr/>
          </p:nvSpPr>
          <p:spPr bwMode="auto">
            <a:xfrm>
              <a:off x="2666" y="210"/>
              <a:ext cx="227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6" name="Group 307"/>
          <p:cNvGrpSpPr>
            <a:grpSpLocks/>
          </p:cNvGrpSpPr>
          <p:nvPr/>
        </p:nvGrpSpPr>
        <p:grpSpPr bwMode="auto">
          <a:xfrm>
            <a:off x="6627152" y="4683613"/>
            <a:ext cx="458040" cy="1623796"/>
            <a:chOff x="2530" y="73"/>
            <a:chExt cx="499" cy="1769"/>
          </a:xfrm>
        </p:grpSpPr>
        <p:sp>
          <p:nvSpPr>
            <p:cNvPr id="297" name="Freeform 308"/>
            <p:cNvSpPr>
              <a:spLocks/>
            </p:cNvSpPr>
            <p:nvPr/>
          </p:nvSpPr>
          <p:spPr bwMode="auto">
            <a:xfrm>
              <a:off x="2712" y="73"/>
              <a:ext cx="122" cy="227"/>
            </a:xfrm>
            <a:custGeom>
              <a:avLst/>
              <a:gdLst>
                <a:gd name="T0" fmla="*/ 0 w 122"/>
                <a:gd name="T1" fmla="*/ 227 h 227"/>
                <a:gd name="T2" fmla="*/ 61 w 122"/>
                <a:gd name="T3" fmla="*/ 0 h 227"/>
                <a:gd name="T4" fmla="*/ 122 w 122"/>
                <a:gd name="T5" fmla="*/ 227 h 227"/>
                <a:gd name="T6" fmla="*/ 0 w 122"/>
                <a:gd name="T7" fmla="*/ 227 h 2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" h="227">
                  <a:moveTo>
                    <a:pt x="0" y="227"/>
                  </a:moveTo>
                  <a:lnTo>
                    <a:pt x="61" y="0"/>
                  </a:lnTo>
                  <a:lnTo>
                    <a:pt x="122" y="227"/>
                  </a:lnTo>
                  <a:lnTo>
                    <a:pt x="0" y="227"/>
                  </a:lnTo>
                  <a:close/>
                </a:path>
              </a:pathLst>
            </a:custGeom>
            <a:noFill/>
            <a:ln w="28575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" name="Group 309"/>
            <p:cNvGrpSpPr>
              <a:grpSpLocks/>
            </p:cNvGrpSpPr>
            <p:nvPr/>
          </p:nvGrpSpPr>
          <p:grpSpPr bwMode="auto">
            <a:xfrm>
              <a:off x="2666" y="799"/>
              <a:ext cx="227" cy="1043"/>
              <a:chOff x="2666" y="572"/>
              <a:chExt cx="364" cy="1270"/>
            </a:xfrm>
          </p:grpSpPr>
          <p:grpSp>
            <p:nvGrpSpPr>
              <p:cNvPr id="323" name="Group 310"/>
              <p:cNvGrpSpPr>
                <a:grpSpLocks/>
              </p:cNvGrpSpPr>
              <p:nvPr/>
            </p:nvGrpSpPr>
            <p:grpSpPr bwMode="auto">
              <a:xfrm>
                <a:off x="2666" y="572"/>
                <a:ext cx="91" cy="1270"/>
                <a:chOff x="2621" y="572"/>
                <a:chExt cx="136" cy="1270"/>
              </a:xfrm>
            </p:grpSpPr>
            <p:sp>
              <p:nvSpPr>
                <p:cNvPr id="342" name="Rectangle 311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3" name="AutoShape 312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4" name="AutoShape 313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5" name="AutoShape 314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6" name="AutoShape 315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7" name="AutoShape 316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8" name="AutoShape 317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9" name="AutoShape 318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24" name="Group 319"/>
              <p:cNvGrpSpPr>
                <a:grpSpLocks/>
              </p:cNvGrpSpPr>
              <p:nvPr/>
            </p:nvGrpSpPr>
            <p:grpSpPr bwMode="auto">
              <a:xfrm>
                <a:off x="2757" y="572"/>
                <a:ext cx="182" cy="1270"/>
                <a:chOff x="2757" y="572"/>
                <a:chExt cx="136" cy="1270"/>
              </a:xfrm>
            </p:grpSpPr>
            <p:sp>
              <p:nvSpPr>
                <p:cNvPr id="334" name="Rectangle 320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5" name="AutoShape 321"/>
                <p:cNvSpPr>
                  <a:spLocks noChangeArrowheads="1"/>
                </p:cNvSpPr>
                <p:nvPr/>
              </p:nvSpPr>
              <p:spPr bwMode="auto">
                <a:xfrm>
                  <a:off x="2757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6" name="AutoShape 322"/>
                <p:cNvSpPr>
                  <a:spLocks noChangeArrowheads="1"/>
                </p:cNvSpPr>
                <p:nvPr/>
              </p:nvSpPr>
              <p:spPr bwMode="auto">
                <a:xfrm>
                  <a:off x="2757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7" name="AutoShape 323"/>
                <p:cNvSpPr>
                  <a:spLocks noChangeArrowheads="1"/>
                </p:cNvSpPr>
                <p:nvPr/>
              </p:nvSpPr>
              <p:spPr bwMode="auto">
                <a:xfrm>
                  <a:off x="2757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8" name="AutoShape 324"/>
                <p:cNvSpPr>
                  <a:spLocks noChangeArrowheads="1"/>
                </p:cNvSpPr>
                <p:nvPr/>
              </p:nvSpPr>
              <p:spPr bwMode="auto">
                <a:xfrm>
                  <a:off x="2757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9" name="AutoShape 325"/>
                <p:cNvSpPr>
                  <a:spLocks noChangeArrowheads="1"/>
                </p:cNvSpPr>
                <p:nvPr/>
              </p:nvSpPr>
              <p:spPr bwMode="auto">
                <a:xfrm>
                  <a:off x="2757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0" name="AutoShape 326"/>
                <p:cNvSpPr>
                  <a:spLocks noChangeArrowheads="1"/>
                </p:cNvSpPr>
                <p:nvPr/>
              </p:nvSpPr>
              <p:spPr bwMode="auto">
                <a:xfrm>
                  <a:off x="2757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1" name="AutoShape 327"/>
                <p:cNvSpPr>
                  <a:spLocks noChangeArrowheads="1"/>
                </p:cNvSpPr>
                <p:nvPr/>
              </p:nvSpPr>
              <p:spPr bwMode="auto">
                <a:xfrm>
                  <a:off x="2757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25" name="Group 328"/>
              <p:cNvGrpSpPr>
                <a:grpSpLocks/>
              </p:cNvGrpSpPr>
              <p:nvPr/>
            </p:nvGrpSpPr>
            <p:grpSpPr bwMode="auto">
              <a:xfrm>
                <a:off x="2939" y="572"/>
                <a:ext cx="91" cy="1270"/>
                <a:chOff x="2621" y="572"/>
                <a:chExt cx="136" cy="1270"/>
              </a:xfrm>
            </p:grpSpPr>
            <p:sp>
              <p:nvSpPr>
                <p:cNvPr id="326" name="Rectangle 329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270"/>
                </a:xfrm>
                <a:prstGeom prst="rect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7" name="AutoShape 330"/>
                <p:cNvSpPr>
                  <a:spLocks noChangeArrowheads="1"/>
                </p:cNvSpPr>
                <p:nvPr/>
              </p:nvSpPr>
              <p:spPr bwMode="auto">
                <a:xfrm>
                  <a:off x="2621" y="1661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8" name="AutoShape 331"/>
                <p:cNvSpPr>
                  <a:spLocks noChangeArrowheads="1"/>
                </p:cNvSpPr>
                <p:nvPr/>
              </p:nvSpPr>
              <p:spPr bwMode="auto">
                <a:xfrm>
                  <a:off x="2621" y="1480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9" name="AutoShape 332"/>
                <p:cNvSpPr>
                  <a:spLocks noChangeArrowheads="1"/>
                </p:cNvSpPr>
                <p:nvPr/>
              </p:nvSpPr>
              <p:spPr bwMode="auto">
                <a:xfrm>
                  <a:off x="2621" y="1298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0" name="AutoShape 333"/>
                <p:cNvSpPr>
                  <a:spLocks noChangeArrowheads="1"/>
                </p:cNvSpPr>
                <p:nvPr/>
              </p:nvSpPr>
              <p:spPr bwMode="auto">
                <a:xfrm>
                  <a:off x="2621" y="1116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1" name="AutoShape 334"/>
                <p:cNvSpPr>
                  <a:spLocks noChangeArrowheads="1"/>
                </p:cNvSpPr>
                <p:nvPr/>
              </p:nvSpPr>
              <p:spPr bwMode="auto">
                <a:xfrm>
                  <a:off x="2621" y="935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2" name="AutoShape 335"/>
                <p:cNvSpPr>
                  <a:spLocks noChangeArrowheads="1"/>
                </p:cNvSpPr>
                <p:nvPr/>
              </p:nvSpPr>
              <p:spPr bwMode="auto">
                <a:xfrm>
                  <a:off x="2621" y="753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3" name="AutoShape 336"/>
                <p:cNvSpPr>
                  <a:spLocks noChangeArrowheads="1"/>
                </p:cNvSpPr>
                <p:nvPr/>
              </p:nvSpPr>
              <p:spPr bwMode="auto">
                <a:xfrm>
                  <a:off x="2621" y="572"/>
                  <a:ext cx="136" cy="181"/>
                </a:xfrm>
                <a:prstGeom prst="diamond">
                  <a:avLst/>
                </a:prstGeom>
                <a:noFill/>
                <a:ln w="28575" algn="ctr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99" name="Group 337"/>
            <p:cNvGrpSpPr>
              <a:grpSpLocks/>
            </p:cNvGrpSpPr>
            <p:nvPr/>
          </p:nvGrpSpPr>
          <p:grpSpPr bwMode="auto">
            <a:xfrm>
              <a:off x="2576" y="663"/>
              <a:ext cx="408" cy="136"/>
              <a:chOff x="2576" y="663"/>
              <a:chExt cx="408" cy="136"/>
            </a:xfrm>
          </p:grpSpPr>
          <p:sp>
            <p:nvSpPr>
              <p:cNvPr id="317" name="Rectangle 338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8" name="AutoShape 339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9" name="AutoShape 340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0" name="AutoShape 341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1" name="AutoShape 342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2" name="AutoShape 343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00" name="Group 344"/>
            <p:cNvGrpSpPr>
              <a:grpSpLocks/>
            </p:cNvGrpSpPr>
            <p:nvPr/>
          </p:nvGrpSpPr>
          <p:grpSpPr bwMode="auto">
            <a:xfrm>
              <a:off x="2666" y="527"/>
              <a:ext cx="227" cy="136"/>
              <a:chOff x="2576" y="663"/>
              <a:chExt cx="408" cy="136"/>
            </a:xfrm>
          </p:grpSpPr>
          <p:sp>
            <p:nvSpPr>
              <p:cNvPr id="311" name="Rectangle 345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AutoShape 346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3" name="AutoShape 347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4" name="AutoShape 348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5" name="AutoShape 349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AutoShape 350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01" name="Group 351"/>
            <p:cNvGrpSpPr>
              <a:grpSpLocks/>
            </p:cNvGrpSpPr>
            <p:nvPr/>
          </p:nvGrpSpPr>
          <p:grpSpPr bwMode="auto">
            <a:xfrm>
              <a:off x="2576" y="391"/>
              <a:ext cx="408" cy="136"/>
              <a:chOff x="2576" y="663"/>
              <a:chExt cx="408" cy="136"/>
            </a:xfrm>
          </p:grpSpPr>
          <p:sp>
            <p:nvSpPr>
              <p:cNvPr id="305" name="Rectangle 352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08" cy="136"/>
              </a:xfrm>
              <a:prstGeom prst="rect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6" name="AutoShape 353"/>
              <p:cNvSpPr>
                <a:spLocks noChangeArrowheads="1"/>
              </p:cNvSpPr>
              <p:nvPr/>
            </p:nvSpPr>
            <p:spPr bwMode="auto">
              <a:xfrm>
                <a:off x="2576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7" name="AutoShape 354"/>
              <p:cNvSpPr>
                <a:spLocks noChangeArrowheads="1"/>
              </p:cNvSpPr>
              <p:nvPr/>
            </p:nvSpPr>
            <p:spPr bwMode="auto">
              <a:xfrm>
                <a:off x="2939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8" name="AutoShape 355"/>
              <p:cNvSpPr>
                <a:spLocks noChangeArrowheads="1"/>
              </p:cNvSpPr>
              <p:nvPr/>
            </p:nvSpPr>
            <p:spPr bwMode="auto">
              <a:xfrm>
                <a:off x="2621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9" name="AutoShape 356"/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91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0" name="AutoShape 357"/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136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2" name="Oval 358"/>
            <p:cNvSpPr>
              <a:spLocks noChangeArrowheads="1"/>
            </p:cNvSpPr>
            <p:nvPr/>
          </p:nvSpPr>
          <p:spPr bwMode="auto">
            <a:xfrm rot="1800000">
              <a:off x="2530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3" name="Oval 359"/>
            <p:cNvSpPr>
              <a:spLocks noChangeArrowheads="1"/>
            </p:cNvSpPr>
            <p:nvPr/>
          </p:nvSpPr>
          <p:spPr bwMode="auto">
            <a:xfrm rot="-900000">
              <a:off x="2893" y="210"/>
              <a:ext cx="136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4" name="Oval 360"/>
            <p:cNvSpPr>
              <a:spLocks noChangeArrowheads="1"/>
            </p:cNvSpPr>
            <p:nvPr/>
          </p:nvSpPr>
          <p:spPr bwMode="auto">
            <a:xfrm>
              <a:off x="2666" y="210"/>
              <a:ext cx="227" cy="22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50" name="Group 265"/>
          <p:cNvGrpSpPr>
            <a:grpSpLocks/>
          </p:cNvGrpSpPr>
          <p:nvPr/>
        </p:nvGrpSpPr>
        <p:grpSpPr bwMode="auto">
          <a:xfrm>
            <a:off x="8436662" y="786945"/>
            <a:ext cx="499922" cy="1631746"/>
            <a:chOff x="3936" y="210"/>
            <a:chExt cx="500" cy="1632"/>
          </a:xfrm>
        </p:grpSpPr>
        <p:sp>
          <p:nvSpPr>
            <p:cNvPr id="351" name="AutoShape 264"/>
            <p:cNvSpPr>
              <a:spLocks noChangeArrowheads="1"/>
            </p:cNvSpPr>
            <p:nvPr/>
          </p:nvSpPr>
          <p:spPr bwMode="auto">
            <a:xfrm>
              <a:off x="4118" y="210"/>
              <a:ext cx="136" cy="181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2" name="Rectangle 263"/>
            <p:cNvSpPr>
              <a:spLocks noChangeArrowheads="1"/>
            </p:cNvSpPr>
            <p:nvPr/>
          </p:nvSpPr>
          <p:spPr bwMode="auto">
            <a:xfrm>
              <a:off x="4027" y="391"/>
              <a:ext cx="318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53" name="Group 231"/>
            <p:cNvGrpSpPr>
              <a:grpSpLocks/>
            </p:cNvGrpSpPr>
            <p:nvPr/>
          </p:nvGrpSpPr>
          <p:grpSpPr bwMode="auto">
            <a:xfrm>
              <a:off x="4118" y="663"/>
              <a:ext cx="136" cy="953"/>
              <a:chOff x="2757" y="572"/>
              <a:chExt cx="136" cy="1270"/>
            </a:xfrm>
          </p:grpSpPr>
          <p:sp>
            <p:nvSpPr>
              <p:cNvPr id="375" name="Rectangle 232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270"/>
              </a:xfrm>
              <a:prstGeom prst="rect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6" name="AutoShape 233"/>
              <p:cNvSpPr>
                <a:spLocks noChangeArrowheads="1"/>
              </p:cNvSpPr>
              <p:nvPr/>
            </p:nvSpPr>
            <p:spPr bwMode="auto">
              <a:xfrm>
                <a:off x="2757" y="1661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7" name="AutoShape 234"/>
              <p:cNvSpPr>
                <a:spLocks noChangeArrowheads="1"/>
              </p:cNvSpPr>
              <p:nvPr/>
            </p:nvSpPr>
            <p:spPr bwMode="auto">
              <a:xfrm>
                <a:off x="2757" y="1480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8" name="AutoShape 235"/>
              <p:cNvSpPr>
                <a:spLocks noChangeArrowheads="1"/>
              </p:cNvSpPr>
              <p:nvPr/>
            </p:nvSpPr>
            <p:spPr bwMode="auto">
              <a:xfrm>
                <a:off x="2757" y="1298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9" name="AutoShape 236"/>
              <p:cNvSpPr>
                <a:spLocks noChangeArrowheads="1"/>
              </p:cNvSpPr>
              <p:nvPr/>
            </p:nvSpPr>
            <p:spPr bwMode="auto">
              <a:xfrm>
                <a:off x="2757" y="1116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0" name="AutoShape 237"/>
              <p:cNvSpPr>
                <a:spLocks noChangeArrowheads="1"/>
              </p:cNvSpPr>
              <p:nvPr/>
            </p:nvSpPr>
            <p:spPr bwMode="auto">
              <a:xfrm>
                <a:off x="2757" y="935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1" name="AutoShape 238"/>
              <p:cNvSpPr>
                <a:spLocks noChangeArrowheads="1"/>
              </p:cNvSpPr>
              <p:nvPr/>
            </p:nvSpPr>
            <p:spPr bwMode="auto">
              <a:xfrm>
                <a:off x="2757" y="753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2" name="AutoShape 239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4" name="Group 250"/>
            <p:cNvGrpSpPr>
              <a:grpSpLocks/>
            </p:cNvGrpSpPr>
            <p:nvPr/>
          </p:nvGrpSpPr>
          <p:grpSpPr bwMode="auto">
            <a:xfrm>
              <a:off x="4254" y="663"/>
              <a:ext cx="182" cy="1179"/>
              <a:chOff x="4254" y="663"/>
              <a:chExt cx="182" cy="1179"/>
            </a:xfrm>
          </p:grpSpPr>
          <p:sp>
            <p:nvSpPr>
              <p:cNvPr id="367" name="Freeform 176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8" name="AutoShape 242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9" name="AutoShape 243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0" name="AutoShape 244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1" name="AutoShape 245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2" name="AutoShape 246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3" name="AutoShape 247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4" name="AutoShape 248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55" name="Group 251"/>
            <p:cNvGrpSpPr>
              <a:grpSpLocks/>
            </p:cNvGrpSpPr>
            <p:nvPr/>
          </p:nvGrpSpPr>
          <p:grpSpPr bwMode="auto">
            <a:xfrm flipH="1">
              <a:off x="3936" y="663"/>
              <a:ext cx="182" cy="1179"/>
              <a:chOff x="4254" y="663"/>
              <a:chExt cx="182" cy="1179"/>
            </a:xfrm>
          </p:grpSpPr>
          <p:sp>
            <p:nvSpPr>
              <p:cNvPr id="359" name="Freeform 252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AutoShape 253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1" name="AutoShape 254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2" name="AutoShape 255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3" name="AutoShape 256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4" name="AutoShape 257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5" name="AutoShape 258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6" name="AutoShape 259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56" name="Rectangle 260"/>
            <p:cNvSpPr>
              <a:spLocks noChangeArrowheads="1"/>
            </p:cNvSpPr>
            <p:nvPr/>
          </p:nvSpPr>
          <p:spPr bwMode="auto">
            <a:xfrm>
              <a:off x="3982" y="618"/>
              <a:ext cx="408" cy="45"/>
            </a:xfrm>
            <a:prstGeom prst="rect">
              <a:avLst/>
            </a:prstGeom>
            <a:solidFill>
              <a:srgbClr val="969696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7" name="Rectangle 261"/>
            <p:cNvSpPr>
              <a:spLocks noChangeArrowheads="1"/>
            </p:cNvSpPr>
            <p:nvPr/>
          </p:nvSpPr>
          <p:spPr bwMode="auto">
            <a:xfrm>
              <a:off x="3982" y="482"/>
              <a:ext cx="408" cy="45"/>
            </a:xfrm>
            <a:prstGeom prst="rect">
              <a:avLst/>
            </a:prstGeom>
            <a:solidFill>
              <a:srgbClr val="969696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8" name="Rectangle 262"/>
            <p:cNvSpPr>
              <a:spLocks noChangeArrowheads="1"/>
            </p:cNvSpPr>
            <p:nvPr/>
          </p:nvSpPr>
          <p:spPr bwMode="auto">
            <a:xfrm>
              <a:off x="3982" y="346"/>
              <a:ext cx="408" cy="45"/>
            </a:xfrm>
            <a:prstGeom prst="rect">
              <a:avLst/>
            </a:prstGeom>
            <a:solidFill>
              <a:srgbClr val="969696"/>
            </a:solidFill>
            <a:ln w="2857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83" name="Group 266"/>
          <p:cNvGrpSpPr>
            <a:grpSpLocks/>
          </p:cNvGrpSpPr>
          <p:nvPr/>
        </p:nvGrpSpPr>
        <p:grpSpPr bwMode="auto">
          <a:xfrm>
            <a:off x="8443200" y="2738827"/>
            <a:ext cx="499922" cy="1631746"/>
            <a:chOff x="3936" y="210"/>
            <a:chExt cx="500" cy="1632"/>
          </a:xfrm>
        </p:grpSpPr>
        <p:sp>
          <p:nvSpPr>
            <p:cNvPr id="384" name="AutoShape 267"/>
            <p:cNvSpPr>
              <a:spLocks noChangeArrowheads="1"/>
            </p:cNvSpPr>
            <p:nvPr/>
          </p:nvSpPr>
          <p:spPr bwMode="auto">
            <a:xfrm>
              <a:off x="4118" y="210"/>
              <a:ext cx="136" cy="181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5" name="Rectangle 268"/>
            <p:cNvSpPr>
              <a:spLocks noChangeArrowheads="1"/>
            </p:cNvSpPr>
            <p:nvPr/>
          </p:nvSpPr>
          <p:spPr bwMode="auto">
            <a:xfrm>
              <a:off x="4027" y="391"/>
              <a:ext cx="318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86" name="Group 269"/>
            <p:cNvGrpSpPr>
              <a:grpSpLocks/>
            </p:cNvGrpSpPr>
            <p:nvPr/>
          </p:nvGrpSpPr>
          <p:grpSpPr bwMode="auto">
            <a:xfrm>
              <a:off x="4118" y="663"/>
              <a:ext cx="136" cy="953"/>
              <a:chOff x="2757" y="572"/>
              <a:chExt cx="136" cy="1270"/>
            </a:xfrm>
          </p:grpSpPr>
          <p:sp>
            <p:nvSpPr>
              <p:cNvPr id="408" name="Rectangle 270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270"/>
              </a:xfrm>
              <a:prstGeom prst="rect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9" name="AutoShape 271"/>
              <p:cNvSpPr>
                <a:spLocks noChangeArrowheads="1"/>
              </p:cNvSpPr>
              <p:nvPr/>
            </p:nvSpPr>
            <p:spPr bwMode="auto">
              <a:xfrm>
                <a:off x="2757" y="1661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0" name="AutoShape 272"/>
              <p:cNvSpPr>
                <a:spLocks noChangeArrowheads="1"/>
              </p:cNvSpPr>
              <p:nvPr/>
            </p:nvSpPr>
            <p:spPr bwMode="auto">
              <a:xfrm>
                <a:off x="2757" y="1480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" name="AutoShape 273"/>
              <p:cNvSpPr>
                <a:spLocks noChangeArrowheads="1"/>
              </p:cNvSpPr>
              <p:nvPr/>
            </p:nvSpPr>
            <p:spPr bwMode="auto">
              <a:xfrm>
                <a:off x="2757" y="1298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" name="AutoShape 274"/>
              <p:cNvSpPr>
                <a:spLocks noChangeArrowheads="1"/>
              </p:cNvSpPr>
              <p:nvPr/>
            </p:nvSpPr>
            <p:spPr bwMode="auto">
              <a:xfrm>
                <a:off x="2757" y="1116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3" name="AutoShape 275"/>
              <p:cNvSpPr>
                <a:spLocks noChangeArrowheads="1"/>
              </p:cNvSpPr>
              <p:nvPr/>
            </p:nvSpPr>
            <p:spPr bwMode="auto">
              <a:xfrm>
                <a:off x="2757" y="935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4" name="AutoShape 276"/>
              <p:cNvSpPr>
                <a:spLocks noChangeArrowheads="1"/>
              </p:cNvSpPr>
              <p:nvPr/>
            </p:nvSpPr>
            <p:spPr bwMode="auto">
              <a:xfrm>
                <a:off x="2757" y="753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5" name="AutoShape 277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7" name="Group 278"/>
            <p:cNvGrpSpPr>
              <a:grpSpLocks/>
            </p:cNvGrpSpPr>
            <p:nvPr/>
          </p:nvGrpSpPr>
          <p:grpSpPr bwMode="auto">
            <a:xfrm>
              <a:off x="4254" y="663"/>
              <a:ext cx="182" cy="1179"/>
              <a:chOff x="4254" y="663"/>
              <a:chExt cx="182" cy="1179"/>
            </a:xfrm>
          </p:grpSpPr>
          <p:sp>
            <p:nvSpPr>
              <p:cNvPr id="400" name="Freeform 279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1" name="AutoShape 280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2" name="AutoShape 281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3" name="AutoShape 282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4" name="AutoShape 283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5" name="AutoShape 284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6" name="AutoShape 285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7" name="AutoShape 286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88" name="Group 287"/>
            <p:cNvGrpSpPr>
              <a:grpSpLocks/>
            </p:cNvGrpSpPr>
            <p:nvPr/>
          </p:nvGrpSpPr>
          <p:grpSpPr bwMode="auto">
            <a:xfrm flipH="1">
              <a:off x="3936" y="663"/>
              <a:ext cx="182" cy="1179"/>
              <a:chOff x="4254" y="663"/>
              <a:chExt cx="182" cy="1179"/>
            </a:xfrm>
          </p:grpSpPr>
          <p:sp>
            <p:nvSpPr>
              <p:cNvPr id="392" name="Freeform 288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AutoShape 289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4" name="AutoShape 290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5" name="AutoShape 291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6" name="AutoShape 292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7" name="AutoShape 293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8" name="AutoShape 294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9" name="AutoShape 295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89" name="Rectangle 296"/>
            <p:cNvSpPr>
              <a:spLocks noChangeArrowheads="1"/>
            </p:cNvSpPr>
            <p:nvPr/>
          </p:nvSpPr>
          <p:spPr bwMode="auto">
            <a:xfrm>
              <a:off x="3982" y="618"/>
              <a:ext cx="408" cy="45"/>
            </a:xfrm>
            <a:prstGeom prst="rect">
              <a:avLst/>
            </a:prstGeom>
            <a:solidFill>
              <a:srgbClr val="800000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0" name="Rectangle 297"/>
            <p:cNvSpPr>
              <a:spLocks noChangeArrowheads="1"/>
            </p:cNvSpPr>
            <p:nvPr/>
          </p:nvSpPr>
          <p:spPr bwMode="auto">
            <a:xfrm>
              <a:off x="3982" y="482"/>
              <a:ext cx="408" cy="45"/>
            </a:xfrm>
            <a:prstGeom prst="rect">
              <a:avLst/>
            </a:prstGeom>
            <a:solidFill>
              <a:srgbClr val="800000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1" name="Rectangle 298"/>
            <p:cNvSpPr>
              <a:spLocks noChangeArrowheads="1"/>
            </p:cNvSpPr>
            <p:nvPr/>
          </p:nvSpPr>
          <p:spPr bwMode="auto">
            <a:xfrm>
              <a:off x="3982" y="346"/>
              <a:ext cx="408" cy="45"/>
            </a:xfrm>
            <a:prstGeom prst="rect">
              <a:avLst/>
            </a:prstGeom>
            <a:solidFill>
              <a:srgbClr val="800000"/>
            </a:solidFill>
            <a:ln w="28575" algn="ctr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16" name="Group 361"/>
          <p:cNvGrpSpPr>
            <a:grpSpLocks/>
          </p:cNvGrpSpPr>
          <p:nvPr/>
        </p:nvGrpSpPr>
        <p:grpSpPr bwMode="auto">
          <a:xfrm>
            <a:off x="8444273" y="4685575"/>
            <a:ext cx="499922" cy="1631746"/>
            <a:chOff x="3936" y="210"/>
            <a:chExt cx="500" cy="1632"/>
          </a:xfrm>
        </p:grpSpPr>
        <p:sp>
          <p:nvSpPr>
            <p:cNvPr id="417" name="AutoShape 362"/>
            <p:cNvSpPr>
              <a:spLocks noChangeArrowheads="1"/>
            </p:cNvSpPr>
            <p:nvPr/>
          </p:nvSpPr>
          <p:spPr bwMode="auto">
            <a:xfrm>
              <a:off x="4118" y="210"/>
              <a:ext cx="136" cy="181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Rectangle 363"/>
            <p:cNvSpPr>
              <a:spLocks noChangeArrowheads="1"/>
            </p:cNvSpPr>
            <p:nvPr/>
          </p:nvSpPr>
          <p:spPr bwMode="auto">
            <a:xfrm>
              <a:off x="4027" y="391"/>
              <a:ext cx="318" cy="22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19" name="Group 364"/>
            <p:cNvGrpSpPr>
              <a:grpSpLocks/>
            </p:cNvGrpSpPr>
            <p:nvPr/>
          </p:nvGrpSpPr>
          <p:grpSpPr bwMode="auto">
            <a:xfrm>
              <a:off x="4118" y="663"/>
              <a:ext cx="136" cy="953"/>
              <a:chOff x="2757" y="572"/>
              <a:chExt cx="136" cy="1270"/>
            </a:xfrm>
          </p:grpSpPr>
          <p:sp>
            <p:nvSpPr>
              <p:cNvPr id="441" name="Rectangle 365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270"/>
              </a:xfrm>
              <a:prstGeom prst="rect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2" name="AutoShape 366"/>
              <p:cNvSpPr>
                <a:spLocks noChangeArrowheads="1"/>
              </p:cNvSpPr>
              <p:nvPr/>
            </p:nvSpPr>
            <p:spPr bwMode="auto">
              <a:xfrm>
                <a:off x="2757" y="1661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3" name="AutoShape 367"/>
              <p:cNvSpPr>
                <a:spLocks noChangeArrowheads="1"/>
              </p:cNvSpPr>
              <p:nvPr/>
            </p:nvSpPr>
            <p:spPr bwMode="auto">
              <a:xfrm>
                <a:off x="2757" y="1480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4" name="AutoShape 368"/>
              <p:cNvSpPr>
                <a:spLocks noChangeArrowheads="1"/>
              </p:cNvSpPr>
              <p:nvPr/>
            </p:nvSpPr>
            <p:spPr bwMode="auto">
              <a:xfrm>
                <a:off x="2757" y="1298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5" name="AutoShape 369"/>
              <p:cNvSpPr>
                <a:spLocks noChangeArrowheads="1"/>
              </p:cNvSpPr>
              <p:nvPr/>
            </p:nvSpPr>
            <p:spPr bwMode="auto">
              <a:xfrm>
                <a:off x="2757" y="1116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6" name="AutoShape 370"/>
              <p:cNvSpPr>
                <a:spLocks noChangeArrowheads="1"/>
              </p:cNvSpPr>
              <p:nvPr/>
            </p:nvSpPr>
            <p:spPr bwMode="auto">
              <a:xfrm>
                <a:off x="2757" y="935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7" name="AutoShape 371"/>
              <p:cNvSpPr>
                <a:spLocks noChangeArrowheads="1"/>
              </p:cNvSpPr>
              <p:nvPr/>
            </p:nvSpPr>
            <p:spPr bwMode="auto">
              <a:xfrm>
                <a:off x="2757" y="753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8" name="AutoShape 372"/>
              <p:cNvSpPr>
                <a:spLocks noChangeArrowheads="1"/>
              </p:cNvSpPr>
              <p:nvPr/>
            </p:nvSpPr>
            <p:spPr bwMode="auto">
              <a:xfrm>
                <a:off x="2757" y="572"/>
                <a:ext cx="136" cy="181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20" name="Group 373"/>
            <p:cNvGrpSpPr>
              <a:grpSpLocks/>
            </p:cNvGrpSpPr>
            <p:nvPr/>
          </p:nvGrpSpPr>
          <p:grpSpPr bwMode="auto">
            <a:xfrm>
              <a:off x="4254" y="663"/>
              <a:ext cx="182" cy="1179"/>
              <a:chOff x="4254" y="663"/>
              <a:chExt cx="182" cy="1179"/>
            </a:xfrm>
          </p:grpSpPr>
          <p:sp>
            <p:nvSpPr>
              <p:cNvPr id="433" name="Freeform 374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AutoShape 375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5" name="AutoShape 376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6" name="AutoShape 377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7" name="AutoShape 378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8" name="AutoShape 379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9" name="AutoShape 380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0" name="AutoShape 381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21" name="Group 382"/>
            <p:cNvGrpSpPr>
              <a:grpSpLocks/>
            </p:cNvGrpSpPr>
            <p:nvPr/>
          </p:nvGrpSpPr>
          <p:grpSpPr bwMode="auto">
            <a:xfrm flipH="1">
              <a:off x="3936" y="663"/>
              <a:ext cx="182" cy="1179"/>
              <a:chOff x="4254" y="663"/>
              <a:chExt cx="182" cy="1179"/>
            </a:xfrm>
          </p:grpSpPr>
          <p:sp>
            <p:nvSpPr>
              <p:cNvPr id="425" name="Freeform 383"/>
              <p:cNvSpPr>
                <a:spLocks/>
              </p:cNvSpPr>
              <p:nvPr/>
            </p:nvSpPr>
            <p:spPr bwMode="auto">
              <a:xfrm flipH="1">
                <a:off x="4254" y="663"/>
                <a:ext cx="182" cy="1179"/>
              </a:xfrm>
              <a:custGeom>
                <a:avLst/>
                <a:gdLst>
                  <a:gd name="T0" fmla="*/ 182 w 182"/>
                  <a:gd name="T1" fmla="*/ 0 h 1179"/>
                  <a:gd name="T2" fmla="*/ 137 w 182"/>
                  <a:gd name="T3" fmla="*/ 0 h 1179"/>
                  <a:gd name="T4" fmla="*/ 91 w 182"/>
                  <a:gd name="T5" fmla="*/ 953 h 1179"/>
                  <a:gd name="T6" fmla="*/ 0 w 182"/>
                  <a:gd name="T7" fmla="*/ 1179 h 1179"/>
                  <a:gd name="T8" fmla="*/ 182 w 182"/>
                  <a:gd name="T9" fmla="*/ 953 h 1179"/>
                  <a:gd name="T10" fmla="*/ 182 w 182"/>
                  <a:gd name="T11" fmla="*/ 0 h 11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2" h="1179">
                    <a:moveTo>
                      <a:pt x="182" y="0"/>
                    </a:moveTo>
                    <a:lnTo>
                      <a:pt x="137" y="0"/>
                    </a:lnTo>
                    <a:lnTo>
                      <a:pt x="91" y="953"/>
                    </a:lnTo>
                    <a:lnTo>
                      <a:pt x="0" y="1179"/>
                    </a:lnTo>
                    <a:lnTo>
                      <a:pt x="182" y="953"/>
                    </a:lnTo>
                    <a:lnTo>
                      <a:pt x="182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6" name="AutoShape 384"/>
              <p:cNvSpPr>
                <a:spLocks noChangeArrowheads="1"/>
              </p:cNvSpPr>
              <p:nvPr/>
            </p:nvSpPr>
            <p:spPr bwMode="auto">
              <a:xfrm>
                <a:off x="4254" y="1480"/>
                <a:ext cx="8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7" name="AutoShape 385"/>
              <p:cNvSpPr>
                <a:spLocks noChangeArrowheads="1"/>
              </p:cNvSpPr>
              <p:nvPr/>
            </p:nvSpPr>
            <p:spPr bwMode="auto">
              <a:xfrm>
                <a:off x="4254" y="1344"/>
                <a:ext cx="77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8" name="AutoShape 386"/>
              <p:cNvSpPr>
                <a:spLocks noChangeArrowheads="1"/>
              </p:cNvSpPr>
              <p:nvPr/>
            </p:nvSpPr>
            <p:spPr bwMode="auto">
              <a:xfrm>
                <a:off x="4254" y="1208"/>
                <a:ext cx="73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9" name="AutoShape 387"/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69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0" name="AutoShape 388"/>
              <p:cNvSpPr>
                <a:spLocks noChangeArrowheads="1"/>
              </p:cNvSpPr>
              <p:nvPr/>
            </p:nvSpPr>
            <p:spPr bwMode="auto">
              <a:xfrm>
                <a:off x="4254" y="935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1" name="AutoShape 389"/>
              <p:cNvSpPr>
                <a:spLocks noChangeArrowheads="1"/>
              </p:cNvSpPr>
              <p:nvPr/>
            </p:nvSpPr>
            <p:spPr bwMode="auto">
              <a:xfrm>
                <a:off x="4254" y="799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2" name="AutoShape 390"/>
              <p:cNvSpPr>
                <a:spLocks noChangeArrowheads="1"/>
              </p:cNvSpPr>
              <p:nvPr/>
            </p:nvSpPr>
            <p:spPr bwMode="auto">
              <a:xfrm>
                <a:off x="4254" y="663"/>
                <a:ext cx="45" cy="136"/>
              </a:xfrm>
              <a:prstGeom prst="diamond">
                <a:avLst/>
              </a:prstGeom>
              <a:noFill/>
              <a:ln w="28575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422" name="Rectangle 391"/>
            <p:cNvSpPr>
              <a:spLocks noChangeArrowheads="1"/>
            </p:cNvSpPr>
            <p:nvPr/>
          </p:nvSpPr>
          <p:spPr bwMode="auto">
            <a:xfrm>
              <a:off x="3982" y="618"/>
              <a:ext cx="408" cy="45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Rectangle 392"/>
            <p:cNvSpPr>
              <a:spLocks noChangeArrowheads="1"/>
            </p:cNvSpPr>
            <p:nvPr/>
          </p:nvSpPr>
          <p:spPr bwMode="auto">
            <a:xfrm>
              <a:off x="3982" y="482"/>
              <a:ext cx="408" cy="45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4" name="Rectangle 393"/>
            <p:cNvSpPr>
              <a:spLocks noChangeArrowheads="1"/>
            </p:cNvSpPr>
            <p:nvPr/>
          </p:nvSpPr>
          <p:spPr bwMode="auto">
            <a:xfrm>
              <a:off x="3982" y="346"/>
              <a:ext cx="408" cy="45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29683" y="672306"/>
            <a:ext cx="1008063" cy="1755775"/>
            <a:chOff x="61235" y="442912"/>
            <a:chExt cx="1008063" cy="1755775"/>
          </a:xfrm>
        </p:grpSpPr>
        <p:grpSp>
          <p:nvGrpSpPr>
            <p:cNvPr id="3" name="Group 167"/>
            <p:cNvGrpSpPr>
              <a:grpSpLocks/>
            </p:cNvGrpSpPr>
            <p:nvPr/>
          </p:nvGrpSpPr>
          <p:grpSpPr bwMode="auto">
            <a:xfrm>
              <a:off x="162835" y="830262"/>
              <a:ext cx="804863" cy="1368425"/>
              <a:chOff x="2459" y="2296"/>
              <a:chExt cx="507" cy="862"/>
            </a:xfrm>
          </p:grpSpPr>
          <p:sp>
            <p:nvSpPr>
              <p:cNvPr id="13" name="Freeform 168"/>
              <p:cNvSpPr>
                <a:spLocks/>
              </p:cNvSpPr>
              <p:nvPr/>
            </p:nvSpPr>
            <p:spPr bwMode="auto">
              <a:xfrm>
                <a:off x="2459" y="2341"/>
                <a:ext cx="253" cy="817"/>
              </a:xfrm>
              <a:custGeom>
                <a:avLst/>
                <a:gdLst>
                  <a:gd name="T0" fmla="*/ 253 w 253"/>
                  <a:gd name="T1" fmla="*/ 817 h 817"/>
                  <a:gd name="T2" fmla="*/ 253 w 253"/>
                  <a:gd name="T3" fmla="*/ 0 h 817"/>
                  <a:gd name="T4" fmla="*/ 0 w 253"/>
                  <a:gd name="T5" fmla="*/ 634 h 817"/>
                  <a:gd name="T6" fmla="*/ 253 w 253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3" h="817">
                    <a:moveTo>
                      <a:pt x="253" y="817"/>
                    </a:moveTo>
                    <a:lnTo>
                      <a:pt x="253" y="0"/>
                    </a:lnTo>
                    <a:lnTo>
                      <a:pt x="0" y="634"/>
                    </a:lnTo>
                    <a:lnTo>
                      <a:pt x="253" y="817"/>
                    </a:lnTo>
                    <a:close/>
                  </a:path>
                </a:pathLst>
              </a:custGeom>
              <a:solidFill>
                <a:srgbClr val="969696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Freeform 169"/>
              <p:cNvSpPr>
                <a:spLocks/>
              </p:cNvSpPr>
              <p:nvPr/>
            </p:nvSpPr>
            <p:spPr bwMode="auto">
              <a:xfrm>
                <a:off x="2712" y="2341"/>
                <a:ext cx="254" cy="817"/>
              </a:xfrm>
              <a:custGeom>
                <a:avLst/>
                <a:gdLst>
                  <a:gd name="T0" fmla="*/ 0 w 254"/>
                  <a:gd name="T1" fmla="*/ 817 h 817"/>
                  <a:gd name="T2" fmla="*/ 0 w 254"/>
                  <a:gd name="T3" fmla="*/ 0 h 817"/>
                  <a:gd name="T4" fmla="*/ 254 w 254"/>
                  <a:gd name="T5" fmla="*/ 638 h 817"/>
                  <a:gd name="T6" fmla="*/ 0 w 254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4" h="817">
                    <a:moveTo>
                      <a:pt x="0" y="817"/>
                    </a:moveTo>
                    <a:lnTo>
                      <a:pt x="0" y="0"/>
                    </a:lnTo>
                    <a:lnTo>
                      <a:pt x="254" y="638"/>
                    </a:lnTo>
                    <a:lnTo>
                      <a:pt x="0" y="817"/>
                    </a:lnTo>
                    <a:close/>
                  </a:path>
                </a:pathLst>
              </a:custGeom>
              <a:solidFill>
                <a:srgbClr val="969696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70"/>
              <p:cNvSpPr>
                <a:spLocks noChangeArrowheads="1"/>
              </p:cNvSpPr>
              <p:nvPr/>
            </p:nvSpPr>
            <p:spPr bwMode="auto">
              <a:xfrm>
                <a:off x="2666" y="2296"/>
                <a:ext cx="91" cy="91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" name="Group 184"/>
            <p:cNvGrpSpPr>
              <a:grpSpLocks/>
            </p:cNvGrpSpPr>
            <p:nvPr/>
          </p:nvGrpSpPr>
          <p:grpSpPr bwMode="auto">
            <a:xfrm>
              <a:off x="61235" y="442912"/>
              <a:ext cx="1008063" cy="920750"/>
              <a:chOff x="1351" y="1616"/>
              <a:chExt cx="561" cy="512"/>
            </a:xfrm>
          </p:grpSpPr>
          <p:grpSp>
            <p:nvGrpSpPr>
              <p:cNvPr id="5" name="Group 179"/>
              <p:cNvGrpSpPr>
                <a:grpSpLocks/>
              </p:cNvGrpSpPr>
              <p:nvPr/>
            </p:nvGrpSpPr>
            <p:grpSpPr bwMode="auto">
              <a:xfrm>
                <a:off x="1351" y="1616"/>
                <a:ext cx="516" cy="512"/>
                <a:chOff x="1342" y="1609"/>
                <a:chExt cx="516" cy="512"/>
              </a:xfrm>
            </p:grpSpPr>
            <p:sp>
              <p:nvSpPr>
                <p:cNvPr id="10" name="AutoShape 175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76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" name="AutoShape 178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" name="Group 180"/>
              <p:cNvGrpSpPr>
                <a:grpSpLocks/>
              </p:cNvGrpSpPr>
              <p:nvPr/>
            </p:nvGrpSpPr>
            <p:grpSpPr bwMode="auto">
              <a:xfrm rot="10800000">
                <a:off x="1396" y="1616"/>
                <a:ext cx="516" cy="512"/>
                <a:chOff x="1342" y="1609"/>
                <a:chExt cx="516" cy="512"/>
              </a:xfrm>
            </p:grpSpPr>
            <p:sp>
              <p:nvSpPr>
                <p:cNvPr id="7" name="AutoShape 181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AutoShape 182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AutoShape 183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728095" y="2573905"/>
            <a:ext cx="1008063" cy="1755775"/>
            <a:chOff x="2679700" y="593725"/>
            <a:chExt cx="1008063" cy="1755775"/>
          </a:xfrm>
        </p:grpSpPr>
        <p:grpSp>
          <p:nvGrpSpPr>
            <p:cNvPr id="17" name="Group 114"/>
            <p:cNvGrpSpPr>
              <a:grpSpLocks/>
            </p:cNvGrpSpPr>
            <p:nvPr/>
          </p:nvGrpSpPr>
          <p:grpSpPr bwMode="auto">
            <a:xfrm>
              <a:off x="2792413" y="981075"/>
              <a:ext cx="804862" cy="1368425"/>
              <a:chOff x="2459" y="2296"/>
              <a:chExt cx="507" cy="862"/>
            </a:xfrm>
          </p:grpSpPr>
          <p:sp>
            <p:nvSpPr>
              <p:cNvPr id="27" name="Freeform 7"/>
              <p:cNvSpPr>
                <a:spLocks/>
              </p:cNvSpPr>
              <p:nvPr/>
            </p:nvSpPr>
            <p:spPr bwMode="auto">
              <a:xfrm>
                <a:off x="2459" y="2341"/>
                <a:ext cx="253" cy="817"/>
              </a:xfrm>
              <a:custGeom>
                <a:avLst/>
                <a:gdLst>
                  <a:gd name="T0" fmla="*/ 253 w 253"/>
                  <a:gd name="T1" fmla="*/ 817 h 817"/>
                  <a:gd name="T2" fmla="*/ 253 w 253"/>
                  <a:gd name="T3" fmla="*/ 0 h 817"/>
                  <a:gd name="T4" fmla="*/ 0 w 253"/>
                  <a:gd name="T5" fmla="*/ 634 h 817"/>
                  <a:gd name="T6" fmla="*/ 253 w 253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3" h="817">
                    <a:moveTo>
                      <a:pt x="253" y="817"/>
                    </a:moveTo>
                    <a:lnTo>
                      <a:pt x="253" y="0"/>
                    </a:lnTo>
                    <a:lnTo>
                      <a:pt x="0" y="634"/>
                    </a:lnTo>
                    <a:lnTo>
                      <a:pt x="253" y="817"/>
                    </a:lnTo>
                    <a:close/>
                  </a:path>
                </a:pathLst>
              </a:custGeom>
              <a:solidFill>
                <a:srgbClr val="FF0000"/>
              </a:solidFill>
              <a:ln w="28575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Freeform 8"/>
              <p:cNvSpPr>
                <a:spLocks/>
              </p:cNvSpPr>
              <p:nvPr/>
            </p:nvSpPr>
            <p:spPr bwMode="auto">
              <a:xfrm>
                <a:off x="2712" y="2341"/>
                <a:ext cx="254" cy="817"/>
              </a:xfrm>
              <a:custGeom>
                <a:avLst/>
                <a:gdLst>
                  <a:gd name="T0" fmla="*/ 0 w 254"/>
                  <a:gd name="T1" fmla="*/ 817 h 817"/>
                  <a:gd name="T2" fmla="*/ 0 w 254"/>
                  <a:gd name="T3" fmla="*/ 0 h 817"/>
                  <a:gd name="T4" fmla="*/ 254 w 254"/>
                  <a:gd name="T5" fmla="*/ 638 h 817"/>
                  <a:gd name="T6" fmla="*/ 0 w 254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4" h="817">
                    <a:moveTo>
                      <a:pt x="0" y="817"/>
                    </a:moveTo>
                    <a:lnTo>
                      <a:pt x="0" y="0"/>
                    </a:lnTo>
                    <a:lnTo>
                      <a:pt x="254" y="638"/>
                    </a:lnTo>
                    <a:lnTo>
                      <a:pt x="0" y="817"/>
                    </a:lnTo>
                    <a:close/>
                  </a:path>
                </a:pathLst>
              </a:custGeom>
              <a:solidFill>
                <a:srgbClr val="FF0000"/>
              </a:solidFill>
              <a:ln w="28575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53"/>
              <p:cNvSpPr>
                <a:spLocks noChangeArrowheads="1"/>
              </p:cNvSpPr>
              <p:nvPr/>
            </p:nvSpPr>
            <p:spPr bwMode="auto">
              <a:xfrm>
                <a:off x="2666" y="2296"/>
                <a:ext cx="91" cy="91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8" name="Group 185"/>
            <p:cNvGrpSpPr>
              <a:grpSpLocks/>
            </p:cNvGrpSpPr>
            <p:nvPr/>
          </p:nvGrpSpPr>
          <p:grpSpPr bwMode="auto">
            <a:xfrm>
              <a:off x="2679700" y="593725"/>
              <a:ext cx="1008063" cy="920750"/>
              <a:chOff x="1351" y="1616"/>
              <a:chExt cx="561" cy="512"/>
            </a:xfrm>
          </p:grpSpPr>
          <p:grpSp>
            <p:nvGrpSpPr>
              <p:cNvPr id="19" name="Group 186"/>
              <p:cNvGrpSpPr>
                <a:grpSpLocks/>
              </p:cNvGrpSpPr>
              <p:nvPr/>
            </p:nvGrpSpPr>
            <p:grpSpPr bwMode="auto">
              <a:xfrm>
                <a:off x="1351" y="1616"/>
                <a:ext cx="516" cy="512"/>
                <a:chOff x="1342" y="1609"/>
                <a:chExt cx="516" cy="512"/>
              </a:xfrm>
            </p:grpSpPr>
            <p:sp>
              <p:nvSpPr>
                <p:cNvPr id="24" name="AutoShape 187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AutoShape 188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AutoShape 189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" name="Group 190"/>
              <p:cNvGrpSpPr>
                <a:grpSpLocks/>
              </p:cNvGrpSpPr>
              <p:nvPr/>
            </p:nvGrpSpPr>
            <p:grpSpPr bwMode="auto">
              <a:xfrm rot="10800000">
                <a:off x="1396" y="1616"/>
                <a:ext cx="516" cy="512"/>
                <a:chOff x="1342" y="1609"/>
                <a:chExt cx="516" cy="512"/>
              </a:xfrm>
            </p:grpSpPr>
            <p:sp>
              <p:nvSpPr>
                <p:cNvPr id="21" name="AutoShape 191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AutoShape 192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193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728095" y="4509120"/>
            <a:ext cx="1008063" cy="1755775"/>
            <a:chOff x="3549650" y="593725"/>
            <a:chExt cx="1008063" cy="1755775"/>
          </a:xfrm>
        </p:grpSpPr>
        <p:grpSp>
          <p:nvGrpSpPr>
            <p:cNvPr id="31" name="Group 171"/>
            <p:cNvGrpSpPr>
              <a:grpSpLocks/>
            </p:cNvGrpSpPr>
            <p:nvPr/>
          </p:nvGrpSpPr>
          <p:grpSpPr bwMode="auto">
            <a:xfrm>
              <a:off x="3657600" y="981075"/>
              <a:ext cx="804863" cy="1368425"/>
              <a:chOff x="2459" y="2296"/>
              <a:chExt cx="507" cy="862"/>
            </a:xfrm>
          </p:grpSpPr>
          <p:sp>
            <p:nvSpPr>
              <p:cNvPr id="41" name="Freeform 172"/>
              <p:cNvSpPr>
                <a:spLocks/>
              </p:cNvSpPr>
              <p:nvPr/>
            </p:nvSpPr>
            <p:spPr bwMode="auto">
              <a:xfrm>
                <a:off x="2459" y="2341"/>
                <a:ext cx="253" cy="817"/>
              </a:xfrm>
              <a:custGeom>
                <a:avLst/>
                <a:gdLst>
                  <a:gd name="T0" fmla="*/ 253 w 253"/>
                  <a:gd name="T1" fmla="*/ 817 h 817"/>
                  <a:gd name="T2" fmla="*/ 253 w 253"/>
                  <a:gd name="T3" fmla="*/ 0 h 817"/>
                  <a:gd name="T4" fmla="*/ 0 w 253"/>
                  <a:gd name="T5" fmla="*/ 634 h 817"/>
                  <a:gd name="T6" fmla="*/ 253 w 253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3" h="817">
                    <a:moveTo>
                      <a:pt x="253" y="817"/>
                    </a:moveTo>
                    <a:lnTo>
                      <a:pt x="253" y="0"/>
                    </a:lnTo>
                    <a:lnTo>
                      <a:pt x="0" y="634"/>
                    </a:lnTo>
                    <a:lnTo>
                      <a:pt x="253" y="817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Freeform 173"/>
              <p:cNvSpPr>
                <a:spLocks/>
              </p:cNvSpPr>
              <p:nvPr/>
            </p:nvSpPr>
            <p:spPr bwMode="auto">
              <a:xfrm>
                <a:off x="2712" y="2341"/>
                <a:ext cx="254" cy="817"/>
              </a:xfrm>
              <a:custGeom>
                <a:avLst/>
                <a:gdLst>
                  <a:gd name="T0" fmla="*/ 0 w 254"/>
                  <a:gd name="T1" fmla="*/ 817 h 817"/>
                  <a:gd name="T2" fmla="*/ 0 w 254"/>
                  <a:gd name="T3" fmla="*/ 0 h 817"/>
                  <a:gd name="T4" fmla="*/ 254 w 254"/>
                  <a:gd name="T5" fmla="*/ 638 h 817"/>
                  <a:gd name="T6" fmla="*/ 0 w 254"/>
                  <a:gd name="T7" fmla="*/ 817 h 8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4" h="817">
                    <a:moveTo>
                      <a:pt x="0" y="817"/>
                    </a:moveTo>
                    <a:lnTo>
                      <a:pt x="0" y="0"/>
                    </a:lnTo>
                    <a:lnTo>
                      <a:pt x="254" y="638"/>
                    </a:lnTo>
                    <a:lnTo>
                      <a:pt x="0" y="817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174"/>
              <p:cNvSpPr>
                <a:spLocks noChangeArrowheads="1"/>
              </p:cNvSpPr>
              <p:nvPr/>
            </p:nvSpPr>
            <p:spPr bwMode="auto">
              <a:xfrm>
                <a:off x="2666" y="2296"/>
                <a:ext cx="91" cy="91"/>
              </a:xfrm>
              <a:prstGeom prst="ellipse">
                <a:avLst/>
              </a:prstGeom>
              <a:solidFill>
                <a:srgbClr val="FFFF0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2" name="Group 194"/>
            <p:cNvGrpSpPr>
              <a:grpSpLocks/>
            </p:cNvGrpSpPr>
            <p:nvPr/>
          </p:nvGrpSpPr>
          <p:grpSpPr bwMode="auto">
            <a:xfrm>
              <a:off x="3549650" y="593725"/>
              <a:ext cx="1008063" cy="920750"/>
              <a:chOff x="1351" y="1616"/>
              <a:chExt cx="561" cy="512"/>
            </a:xfrm>
          </p:grpSpPr>
          <p:grpSp>
            <p:nvGrpSpPr>
              <p:cNvPr id="33" name="Group 195"/>
              <p:cNvGrpSpPr>
                <a:grpSpLocks/>
              </p:cNvGrpSpPr>
              <p:nvPr/>
            </p:nvGrpSpPr>
            <p:grpSpPr bwMode="auto">
              <a:xfrm>
                <a:off x="1351" y="1616"/>
                <a:ext cx="516" cy="512"/>
                <a:chOff x="1342" y="1609"/>
                <a:chExt cx="516" cy="512"/>
              </a:xfrm>
            </p:grpSpPr>
            <p:sp>
              <p:nvSpPr>
                <p:cNvPr id="38" name="AutoShape 196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197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98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" name="Group 199"/>
              <p:cNvGrpSpPr>
                <a:grpSpLocks/>
              </p:cNvGrpSpPr>
              <p:nvPr/>
            </p:nvGrpSpPr>
            <p:grpSpPr bwMode="auto">
              <a:xfrm rot="10800000">
                <a:off x="1396" y="1616"/>
                <a:ext cx="516" cy="512"/>
                <a:chOff x="1342" y="1609"/>
                <a:chExt cx="516" cy="512"/>
              </a:xfrm>
            </p:grpSpPr>
            <p:sp>
              <p:nvSpPr>
                <p:cNvPr id="35" name="AutoShape 200"/>
                <p:cNvSpPr>
                  <a:spLocks noChangeArrowheads="1"/>
                </p:cNvSpPr>
                <p:nvPr/>
              </p:nvSpPr>
              <p:spPr bwMode="auto">
                <a:xfrm rot="5400000">
                  <a:off x="1487" y="1752"/>
                  <a:ext cx="227" cy="227"/>
                </a:xfrm>
                <a:custGeom>
                  <a:avLst/>
                  <a:gdLst>
                    <a:gd name="T0" fmla="*/ 114 w 21600"/>
                    <a:gd name="T1" fmla="*/ 0 h 21600"/>
                    <a:gd name="T2" fmla="*/ 59 w 21600"/>
                    <a:gd name="T3" fmla="*/ 28 h 21600"/>
                    <a:gd name="T4" fmla="*/ 114 w 21600"/>
                    <a:gd name="T5" fmla="*/ 24 h 21600"/>
                    <a:gd name="T6" fmla="*/ 168 w 21600"/>
                    <a:gd name="T7" fmla="*/ 2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30 w 21600"/>
                    <a:gd name="T13" fmla="*/ 0 h 21600"/>
                    <a:gd name="T14" fmla="*/ 18270 w 21600"/>
                    <a:gd name="T15" fmla="*/ 466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201"/>
                <p:cNvSpPr>
                  <a:spLocks noChangeArrowheads="1"/>
                </p:cNvSpPr>
                <p:nvPr/>
              </p:nvSpPr>
              <p:spPr bwMode="auto">
                <a:xfrm rot="5400000">
                  <a:off x="1420" y="1683"/>
                  <a:ext cx="360" cy="364"/>
                </a:xfrm>
                <a:custGeom>
                  <a:avLst/>
                  <a:gdLst>
                    <a:gd name="T0" fmla="*/ 180 w 21600"/>
                    <a:gd name="T1" fmla="*/ 0 h 21600"/>
                    <a:gd name="T2" fmla="*/ 93 w 21600"/>
                    <a:gd name="T3" fmla="*/ 45 h 21600"/>
                    <a:gd name="T4" fmla="*/ 180 w 21600"/>
                    <a:gd name="T5" fmla="*/ 38 h 21600"/>
                    <a:gd name="T6" fmla="*/ 267 w 21600"/>
                    <a:gd name="T7" fmla="*/ 4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00 w 21600"/>
                    <a:gd name="T13" fmla="*/ 0 h 21600"/>
                    <a:gd name="T14" fmla="*/ 18300 w 21600"/>
                    <a:gd name="T15" fmla="*/ 468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202"/>
                <p:cNvSpPr>
                  <a:spLocks noChangeArrowheads="1"/>
                </p:cNvSpPr>
                <p:nvPr/>
              </p:nvSpPr>
              <p:spPr bwMode="auto">
                <a:xfrm rot="5400000">
                  <a:off x="1344" y="1607"/>
                  <a:ext cx="512" cy="516"/>
                </a:xfrm>
                <a:custGeom>
                  <a:avLst/>
                  <a:gdLst>
                    <a:gd name="T0" fmla="*/ 256 w 21600"/>
                    <a:gd name="T1" fmla="*/ 0 h 21600"/>
                    <a:gd name="T2" fmla="*/ 132 w 21600"/>
                    <a:gd name="T3" fmla="*/ 64 h 21600"/>
                    <a:gd name="T4" fmla="*/ 256 w 21600"/>
                    <a:gd name="T5" fmla="*/ 54 h 21600"/>
                    <a:gd name="T6" fmla="*/ 380 w 21600"/>
                    <a:gd name="T7" fmla="*/ 6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91 w 21600"/>
                    <a:gd name="T13" fmla="*/ 0 h 21600"/>
                    <a:gd name="T14" fmla="*/ 18309 w 21600"/>
                    <a:gd name="T15" fmla="*/ 464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6185" y="3616"/>
                      </a:moveTo>
                      <a:cubicBezTo>
                        <a:pt x="7561" y="2732"/>
                        <a:pt x="9163" y="2261"/>
                        <a:pt x="10800" y="2262"/>
                      </a:cubicBezTo>
                      <a:cubicBezTo>
                        <a:pt x="12436" y="2262"/>
                        <a:pt x="14038" y="2732"/>
                        <a:pt x="15414" y="3616"/>
                      </a:cubicBezTo>
                      <a:lnTo>
                        <a:pt x="16637" y="1713"/>
                      </a:lnTo>
                      <a:cubicBezTo>
                        <a:pt x="14895" y="594"/>
                        <a:pt x="12869" y="-1"/>
                        <a:pt x="10799" y="0"/>
                      </a:cubicBezTo>
                      <a:cubicBezTo>
                        <a:pt x="8730" y="0"/>
                        <a:pt x="6704" y="594"/>
                        <a:pt x="4962" y="1713"/>
                      </a:cubicBezTo>
                      <a:lnTo>
                        <a:pt x="6185" y="36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4" name="Group 116"/>
          <p:cNvGrpSpPr>
            <a:grpSpLocks/>
          </p:cNvGrpSpPr>
          <p:nvPr/>
        </p:nvGrpSpPr>
        <p:grpSpPr bwMode="auto">
          <a:xfrm>
            <a:off x="2792760" y="806638"/>
            <a:ext cx="649288" cy="1690688"/>
            <a:chOff x="1895" y="2320"/>
            <a:chExt cx="409" cy="1065"/>
          </a:xfrm>
        </p:grpSpPr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1895" y="3158"/>
              <a:ext cx="409" cy="227"/>
            </a:xfrm>
            <a:prstGeom prst="ellipse">
              <a:avLst/>
            </a:prstGeom>
            <a:solidFill>
              <a:srgbClr val="969696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1895" y="3158"/>
              <a:ext cx="409" cy="203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AutoShape 17"/>
            <p:cNvSpPr>
              <a:spLocks noChangeArrowheads="1"/>
            </p:cNvSpPr>
            <p:nvPr/>
          </p:nvSpPr>
          <p:spPr bwMode="auto">
            <a:xfrm>
              <a:off x="1986" y="2704"/>
              <a:ext cx="227" cy="590"/>
            </a:xfrm>
            <a:prstGeom prst="can">
              <a:avLst>
                <a:gd name="adj" fmla="val 51982"/>
              </a:avLst>
            </a:prstGeom>
            <a:solidFill>
              <a:srgbClr val="969696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AutoShape 18"/>
            <p:cNvSpPr>
              <a:spLocks noChangeArrowheads="1"/>
            </p:cNvSpPr>
            <p:nvPr/>
          </p:nvSpPr>
          <p:spPr bwMode="auto">
            <a:xfrm>
              <a:off x="2031" y="2568"/>
              <a:ext cx="136" cy="227"/>
            </a:xfrm>
            <a:prstGeom prst="can">
              <a:avLst>
                <a:gd name="adj" fmla="val 38235"/>
              </a:avLst>
            </a:prstGeom>
            <a:solidFill>
              <a:srgbClr val="00CCFF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AutoShape 19"/>
            <p:cNvSpPr>
              <a:spLocks noChangeArrowheads="1"/>
            </p:cNvSpPr>
            <p:nvPr/>
          </p:nvSpPr>
          <p:spPr bwMode="auto">
            <a:xfrm>
              <a:off x="2077" y="2320"/>
              <a:ext cx="46" cy="272"/>
            </a:xfrm>
            <a:prstGeom prst="can">
              <a:avLst>
                <a:gd name="adj" fmla="val 63045"/>
              </a:avLst>
            </a:prstGeom>
            <a:solidFill>
              <a:srgbClr val="969696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Oval 23"/>
            <p:cNvSpPr>
              <a:spLocks noChangeArrowheads="1"/>
            </p:cNvSpPr>
            <p:nvPr/>
          </p:nvSpPr>
          <p:spPr bwMode="auto">
            <a:xfrm rot="900000">
              <a:off x="2004" y="2519"/>
              <a:ext cx="45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Oval 24"/>
            <p:cNvSpPr>
              <a:spLocks noChangeArrowheads="1"/>
            </p:cNvSpPr>
            <p:nvPr/>
          </p:nvSpPr>
          <p:spPr bwMode="auto">
            <a:xfrm rot="20700000" flipH="1">
              <a:off x="2153" y="2518"/>
              <a:ext cx="44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Oval 25"/>
            <p:cNvSpPr>
              <a:spLocks noChangeArrowheads="1"/>
            </p:cNvSpPr>
            <p:nvPr/>
          </p:nvSpPr>
          <p:spPr bwMode="auto">
            <a:xfrm flipH="1">
              <a:off x="2053" y="2523"/>
              <a:ext cx="91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3" name="Group 212"/>
          <p:cNvGrpSpPr>
            <a:grpSpLocks/>
          </p:cNvGrpSpPr>
          <p:nvPr/>
        </p:nvGrpSpPr>
        <p:grpSpPr bwMode="auto">
          <a:xfrm>
            <a:off x="2791172" y="2670245"/>
            <a:ext cx="649288" cy="1690688"/>
            <a:chOff x="1895" y="2320"/>
            <a:chExt cx="409" cy="1065"/>
          </a:xfrm>
        </p:grpSpPr>
        <p:sp>
          <p:nvSpPr>
            <p:cNvPr id="54" name="Oval 213"/>
            <p:cNvSpPr>
              <a:spLocks noChangeArrowheads="1"/>
            </p:cNvSpPr>
            <p:nvPr/>
          </p:nvSpPr>
          <p:spPr bwMode="auto">
            <a:xfrm>
              <a:off x="1895" y="3158"/>
              <a:ext cx="409" cy="227"/>
            </a:xfrm>
            <a:prstGeom prst="ellipse">
              <a:avLst/>
            </a:prstGeom>
            <a:solidFill>
              <a:srgbClr val="969696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Oval 214"/>
            <p:cNvSpPr>
              <a:spLocks noChangeArrowheads="1"/>
            </p:cNvSpPr>
            <p:nvPr/>
          </p:nvSpPr>
          <p:spPr bwMode="auto">
            <a:xfrm>
              <a:off x="1895" y="3158"/>
              <a:ext cx="409" cy="203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AutoShape 215"/>
            <p:cNvSpPr>
              <a:spLocks noChangeArrowheads="1"/>
            </p:cNvSpPr>
            <p:nvPr/>
          </p:nvSpPr>
          <p:spPr bwMode="auto">
            <a:xfrm>
              <a:off x="1986" y="2704"/>
              <a:ext cx="227" cy="590"/>
            </a:xfrm>
            <a:prstGeom prst="can">
              <a:avLst>
                <a:gd name="adj" fmla="val 51982"/>
              </a:avLst>
            </a:prstGeom>
            <a:solidFill>
              <a:srgbClr val="FF0000"/>
            </a:solidFill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AutoShape 216"/>
            <p:cNvSpPr>
              <a:spLocks noChangeArrowheads="1"/>
            </p:cNvSpPr>
            <p:nvPr/>
          </p:nvSpPr>
          <p:spPr bwMode="auto">
            <a:xfrm>
              <a:off x="2031" y="2568"/>
              <a:ext cx="136" cy="227"/>
            </a:xfrm>
            <a:prstGeom prst="can">
              <a:avLst>
                <a:gd name="adj" fmla="val 38235"/>
              </a:avLst>
            </a:prstGeom>
            <a:solidFill>
              <a:srgbClr val="00CCFF"/>
            </a:solidFill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AutoShape 217"/>
            <p:cNvSpPr>
              <a:spLocks noChangeArrowheads="1"/>
            </p:cNvSpPr>
            <p:nvPr/>
          </p:nvSpPr>
          <p:spPr bwMode="auto">
            <a:xfrm>
              <a:off x="2077" y="2320"/>
              <a:ext cx="46" cy="272"/>
            </a:xfrm>
            <a:prstGeom prst="can">
              <a:avLst>
                <a:gd name="adj" fmla="val 63045"/>
              </a:avLst>
            </a:prstGeom>
            <a:solidFill>
              <a:srgbClr val="FF0000"/>
            </a:solidFill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218"/>
            <p:cNvSpPr>
              <a:spLocks noChangeArrowheads="1"/>
            </p:cNvSpPr>
            <p:nvPr/>
          </p:nvSpPr>
          <p:spPr bwMode="auto">
            <a:xfrm rot="900000">
              <a:off x="2004" y="2519"/>
              <a:ext cx="45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219"/>
            <p:cNvSpPr>
              <a:spLocks noChangeArrowheads="1"/>
            </p:cNvSpPr>
            <p:nvPr/>
          </p:nvSpPr>
          <p:spPr bwMode="auto">
            <a:xfrm rot="20700000" flipH="1">
              <a:off x="2153" y="2518"/>
              <a:ext cx="44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220"/>
            <p:cNvSpPr>
              <a:spLocks noChangeArrowheads="1"/>
            </p:cNvSpPr>
            <p:nvPr/>
          </p:nvSpPr>
          <p:spPr bwMode="auto">
            <a:xfrm flipH="1">
              <a:off x="2053" y="2523"/>
              <a:ext cx="91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2" name="Group 221"/>
          <p:cNvGrpSpPr>
            <a:grpSpLocks/>
          </p:cNvGrpSpPr>
          <p:nvPr/>
        </p:nvGrpSpPr>
        <p:grpSpPr bwMode="auto">
          <a:xfrm>
            <a:off x="2789584" y="4645794"/>
            <a:ext cx="649287" cy="1690688"/>
            <a:chOff x="1895" y="2320"/>
            <a:chExt cx="409" cy="1065"/>
          </a:xfrm>
        </p:grpSpPr>
        <p:sp>
          <p:nvSpPr>
            <p:cNvPr id="63" name="Oval 222"/>
            <p:cNvSpPr>
              <a:spLocks noChangeArrowheads="1"/>
            </p:cNvSpPr>
            <p:nvPr/>
          </p:nvSpPr>
          <p:spPr bwMode="auto">
            <a:xfrm>
              <a:off x="1895" y="3158"/>
              <a:ext cx="409" cy="227"/>
            </a:xfrm>
            <a:prstGeom prst="ellipse">
              <a:avLst/>
            </a:prstGeom>
            <a:solidFill>
              <a:srgbClr val="969696"/>
            </a:solidFill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223"/>
            <p:cNvSpPr>
              <a:spLocks noChangeArrowheads="1"/>
            </p:cNvSpPr>
            <p:nvPr/>
          </p:nvSpPr>
          <p:spPr bwMode="auto">
            <a:xfrm>
              <a:off x="1895" y="3158"/>
              <a:ext cx="409" cy="203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AutoShape 224"/>
            <p:cNvSpPr>
              <a:spLocks noChangeArrowheads="1"/>
            </p:cNvSpPr>
            <p:nvPr/>
          </p:nvSpPr>
          <p:spPr bwMode="auto">
            <a:xfrm>
              <a:off x="1986" y="2704"/>
              <a:ext cx="227" cy="590"/>
            </a:xfrm>
            <a:prstGeom prst="can">
              <a:avLst>
                <a:gd name="adj" fmla="val 51982"/>
              </a:avLst>
            </a:prstGeom>
            <a:solidFill>
              <a:srgbClr val="C0C0C0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AutoShape 225"/>
            <p:cNvSpPr>
              <a:spLocks noChangeArrowheads="1"/>
            </p:cNvSpPr>
            <p:nvPr/>
          </p:nvSpPr>
          <p:spPr bwMode="auto">
            <a:xfrm>
              <a:off x="2031" y="2568"/>
              <a:ext cx="136" cy="227"/>
            </a:xfrm>
            <a:prstGeom prst="can">
              <a:avLst>
                <a:gd name="adj" fmla="val 38235"/>
              </a:avLst>
            </a:prstGeom>
            <a:solidFill>
              <a:srgbClr val="00CCFF"/>
            </a:solidFill>
            <a:ln w="285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AutoShape 226"/>
            <p:cNvSpPr>
              <a:spLocks noChangeArrowheads="1"/>
            </p:cNvSpPr>
            <p:nvPr/>
          </p:nvSpPr>
          <p:spPr bwMode="auto">
            <a:xfrm>
              <a:off x="2077" y="2320"/>
              <a:ext cx="46" cy="272"/>
            </a:xfrm>
            <a:prstGeom prst="can">
              <a:avLst>
                <a:gd name="adj" fmla="val 63045"/>
              </a:avLst>
            </a:prstGeom>
            <a:solidFill>
              <a:srgbClr val="C0C0C0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227"/>
            <p:cNvSpPr>
              <a:spLocks noChangeArrowheads="1"/>
            </p:cNvSpPr>
            <p:nvPr/>
          </p:nvSpPr>
          <p:spPr bwMode="auto">
            <a:xfrm rot="900000">
              <a:off x="2004" y="2519"/>
              <a:ext cx="45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Oval 228"/>
            <p:cNvSpPr>
              <a:spLocks noChangeArrowheads="1"/>
            </p:cNvSpPr>
            <p:nvPr/>
          </p:nvSpPr>
          <p:spPr bwMode="auto">
            <a:xfrm rot="20700000" flipH="1">
              <a:off x="2153" y="2518"/>
              <a:ext cx="44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Oval 229"/>
            <p:cNvSpPr>
              <a:spLocks noChangeArrowheads="1"/>
            </p:cNvSpPr>
            <p:nvPr/>
          </p:nvSpPr>
          <p:spPr bwMode="auto">
            <a:xfrm flipH="1">
              <a:off x="2053" y="2523"/>
              <a:ext cx="91" cy="114"/>
            </a:xfrm>
            <a:prstGeom prst="ellipse">
              <a:avLst/>
            </a:prstGeom>
            <a:solidFill>
              <a:srgbClr val="C0C0C0"/>
            </a:solidFill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1" name="Group 264"/>
          <p:cNvGrpSpPr>
            <a:grpSpLocks/>
          </p:cNvGrpSpPr>
          <p:nvPr/>
        </p:nvGrpSpPr>
        <p:grpSpPr bwMode="auto">
          <a:xfrm>
            <a:off x="4412940" y="2755900"/>
            <a:ext cx="1130300" cy="1655762"/>
            <a:chOff x="1721" y="1888"/>
            <a:chExt cx="712" cy="1043"/>
          </a:xfrm>
        </p:grpSpPr>
        <p:grpSp>
          <p:nvGrpSpPr>
            <p:cNvPr id="72" name="Group 265"/>
            <p:cNvGrpSpPr>
              <a:grpSpLocks/>
            </p:cNvGrpSpPr>
            <p:nvPr/>
          </p:nvGrpSpPr>
          <p:grpSpPr bwMode="auto">
            <a:xfrm>
              <a:off x="1721" y="2383"/>
              <a:ext cx="712" cy="548"/>
              <a:chOff x="1669" y="2341"/>
              <a:chExt cx="816" cy="681"/>
            </a:xfrm>
          </p:grpSpPr>
          <p:sp>
            <p:nvSpPr>
              <p:cNvPr id="79" name="Freeform 266"/>
              <p:cNvSpPr>
                <a:spLocks/>
              </p:cNvSpPr>
              <p:nvPr/>
            </p:nvSpPr>
            <p:spPr bwMode="auto">
              <a:xfrm>
                <a:off x="1669" y="2341"/>
                <a:ext cx="816" cy="590"/>
              </a:xfrm>
              <a:custGeom>
                <a:avLst/>
                <a:gdLst>
                  <a:gd name="T0" fmla="*/ 0 w 816"/>
                  <a:gd name="T1" fmla="*/ 273 h 590"/>
                  <a:gd name="T2" fmla="*/ 408 w 816"/>
                  <a:gd name="T3" fmla="*/ 590 h 590"/>
                  <a:gd name="T4" fmla="*/ 816 w 816"/>
                  <a:gd name="T5" fmla="*/ 273 h 590"/>
                  <a:gd name="T6" fmla="*/ 408 w 816"/>
                  <a:gd name="T7" fmla="*/ 0 h 590"/>
                  <a:gd name="T8" fmla="*/ 0 w 816"/>
                  <a:gd name="T9" fmla="*/ 273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590">
                    <a:moveTo>
                      <a:pt x="0" y="273"/>
                    </a:moveTo>
                    <a:lnTo>
                      <a:pt x="408" y="590"/>
                    </a:lnTo>
                    <a:lnTo>
                      <a:pt x="816" y="273"/>
                    </a:lnTo>
                    <a:lnTo>
                      <a:pt x="408" y="0"/>
                    </a:lnTo>
                    <a:lnTo>
                      <a:pt x="0" y="273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Freeform 267"/>
              <p:cNvSpPr>
                <a:spLocks/>
              </p:cNvSpPr>
              <p:nvPr/>
            </p:nvSpPr>
            <p:spPr bwMode="auto">
              <a:xfrm>
                <a:off x="1669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Freeform 268"/>
              <p:cNvSpPr>
                <a:spLocks/>
              </p:cNvSpPr>
              <p:nvPr/>
            </p:nvSpPr>
            <p:spPr bwMode="auto">
              <a:xfrm flipH="1">
                <a:off x="2077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" name="Freeform 269"/>
            <p:cNvSpPr>
              <a:spLocks/>
            </p:cNvSpPr>
            <p:nvPr/>
          </p:nvSpPr>
          <p:spPr bwMode="auto">
            <a:xfrm>
              <a:off x="2077" y="1888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Freeform 270"/>
            <p:cNvSpPr>
              <a:spLocks/>
            </p:cNvSpPr>
            <p:nvPr/>
          </p:nvSpPr>
          <p:spPr bwMode="auto">
            <a:xfrm flipH="1">
              <a:off x="1805" y="1888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Freeform 271"/>
            <p:cNvSpPr>
              <a:spLocks/>
            </p:cNvSpPr>
            <p:nvPr/>
          </p:nvSpPr>
          <p:spPr bwMode="auto">
            <a:xfrm>
              <a:off x="1850" y="2523"/>
              <a:ext cx="454" cy="136"/>
            </a:xfrm>
            <a:custGeom>
              <a:avLst/>
              <a:gdLst>
                <a:gd name="T0" fmla="*/ 0 w 454"/>
                <a:gd name="T1" fmla="*/ 0 h 136"/>
                <a:gd name="T2" fmla="*/ 227 w 454"/>
                <a:gd name="T3" fmla="*/ 136 h 136"/>
                <a:gd name="T4" fmla="*/ 454 w 454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4" h="136">
                  <a:moveTo>
                    <a:pt x="0" y="0"/>
                  </a:moveTo>
                  <a:lnTo>
                    <a:pt x="227" y="136"/>
                  </a:lnTo>
                  <a:lnTo>
                    <a:pt x="454" y="0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Freeform 272"/>
            <p:cNvSpPr>
              <a:spLocks/>
            </p:cNvSpPr>
            <p:nvPr/>
          </p:nvSpPr>
          <p:spPr bwMode="auto">
            <a:xfrm>
              <a:off x="1895" y="2387"/>
              <a:ext cx="363" cy="91"/>
            </a:xfrm>
            <a:custGeom>
              <a:avLst/>
              <a:gdLst>
                <a:gd name="T0" fmla="*/ 0 w 363"/>
                <a:gd name="T1" fmla="*/ 0 h 91"/>
                <a:gd name="T2" fmla="*/ 182 w 363"/>
                <a:gd name="T3" fmla="*/ 91 h 91"/>
                <a:gd name="T4" fmla="*/ 363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Freeform 273"/>
            <p:cNvSpPr>
              <a:spLocks/>
            </p:cNvSpPr>
            <p:nvPr/>
          </p:nvSpPr>
          <p:spPr bwMode="auto">
            <a:xfrm>
              <a:off x="1941" y="2251"/>
              <a:ext cx="272" cy="68"/>
            </a:xfrm>
            <a:custGeom>
              <a:avLst/>
              <a:gdLst>
                <a:gd name="T0" fmla="*/ 0 w 363"/>
                <a:gd name="T1" fmla="*/ 0 h 91"/>
                <a:gd name="T2" fmla="*/ 136 w 363"/>
                <a:gd name="T3" fmla="*/ 68 h 91"/>
                <a:gd name="T4" fmla="*/ 272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Freeform 274"/>
            <p:cNvSpPr>
              <a:spLocks/>
            </p:cNvSpPr>
            <p:nvPr/>
          </p:nvSpPr>
          <p:spPr bwMode="auto">
            <a:xfrm>
              <a:off x="1986" y="2115"/>
              <a:ext cx="181" cy="45"/>
            </a:xfrm>
            <a:custGeom>
              <a:avLst/>
              <a:gdLst>
                <a:gd name="T0" fmla="*/ 0 w 363"/>
                <a:gd name="T1" fmla="*/ 0 h 91"/>
                <a:gd name="T2" fmla="*/ 91 w 363"/>
                <a:gd name="T3" fmla="*/ 45 h 91"/>
                <a:gd name="T4" fmla="*/ 181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" name="Group 275"/>
          <p:cNvGrpSpPr>
            <a:grpSpLocks/>
          </p:cNvGrpSpPr>
          <p:nvPr/>
        </p:nvGrpSpPr>
        <p:grpSpPr bwMode="auto">
          <a:xfrm>
            <a:off x="4417186" y="772320"/>
            <a:ext cx="1130300" cy="1655762"/>
            <a:chOff x="1669" y="1888"/>
            <a:chExt cx="712" cy="1043"/>
          </a:xfrm>
        </p:grpSpPr>
        <p:grpSp>
          <p:nvGrpSpPr>
            <p:cNvPr id="83" name="Group 276"/>
            <p:cNvGrpSpPr>
              <a:grpSpLocks/>
            </p:cNvGrpSpPr>
            <p:nvPr/>
          </p:nvGrpSpPr>
          <p:grpSpPr bwMode="auto">
            <a:xfrm>
              <a:off x="1669" y="2383"/>
              <a:ext cx="712" cy="548"/>
              <a:chOff x="1669" y="2341"/>
              <a:chExt cx="816" cy="681"/>
            </a:xfrm>
          </p:grpSpPr>
          <p:sp>
            <p:nvSpPr>
              <p:cNvPr id="90" name="Freeform 277"/>
              <p:cNvSpPr>
                <a:spLocks/>
              </p:cNvSpPr>
              <p:nvPr/>
            </p:nvSpPr>
            <p:spPr bwMode="auto">
              <a:xfrm>
                <a:off x="1669" y="2341"/>
                <a:ext cx="816" cy="590"/>
              </a:xfrm>
              <a:custGeom>
                <a:avLst/>
                <a:gdLst>
                  <a:gd name="T0" fmla="*/ 0 w 816"/>
                  <a:gd name="T1" fmla="*/ 273 h 590"/>
                  <a:gd name="T2" fmla="*/ 408 w 816"/>
                  <a:gd name="T3" fmla="*/ 590 h 590"/>
                  <a:gd name="T4" fmla="*/ 816 w 816"/>
                  <a:gd name="T5" fmla="*/ 273 h 590"/>
                  <a:gd name="T6" fmla="*/ 408 w 816"/>
                  <a:gd name="T7" fmla="*/ 0 h 590"/>
                  <a:gd name="T8" fmla="*/ 0 w 816"/>
                  <a:gd name="T9" fmla="*/ 273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590">
                    <a:moveTo>
                      <a:pt x="0" y="273"/>
                    </a:moveTo>
                    <a:lnTo>
                      <a:pt x="408" y="590"/>
                    </a:lnTo>
                    <a:lnTo>
                      <a:pt x="816" y="273"/>
                    </a:lnTo>
                    <a:lnTo>
                      <a:pt x="408" y="0"/>
                    </a:lnTo>
                    <a:lnTo>
                      <a:pt x="0" y="273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Freeform 278"/>
              <p:cNvSpPr>
                <a:spLocks/>
              </p:cNvSpPr>
              <p:nvPr/>
            </p:nvSpPr>
            <p:spPr bwMode="auto">
              <a:xfrm>
                <a:off x="1669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279"/>
              <p:cNvSpPr>
                <a:spLocks/>
              </p:cNvSpPr>
              <p:nvPr/>
            </p:nvSpPr>
            <p:spPr bwMode="auto">
              <a:xfrm flipH="1">
                <a:off x="2077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4" name="Freeform 280"/>
            <p:cNvSpPr>
              <a:spLocks/>
            </p:cNvSpPr>
            <p:nvPr/>
          </p:nvSpPr>
          <p:spPr bwMode="auto">
            <a:xfrm>
              <a:off x="2025" y="1888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Freeform 281"/>
            <p:cNvSpPr>
              <a:spLocks/>
            </p:cNvSpPr>
            <p:nvPr/>
          </p:nvSpPr>
          <p:spPr bwMode="auto">
            <a:xfrm flipH="1">
              <a:off x="1753" y="1888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Freeform 282"/>
            <p:cNvSpPr>
              <a:spLocks/>
            </p:cNvSpPr>
            <p:nvPr/>
          </p:nvSpPr>
          <p:spPr bwMode="auto">
            <a:xfrm>
              <a:off x="1798" y="2523"/>
              <a:ext cx="454" cy="136"/>
            </a:xfrm>
            <a:custGeom>
              <a:avLst/>
              <a:gdLst>
                <a:gd name="T0" fmla="*/ 0 w 454"/>
                <a:gd name="T1" fmla="*/ 0 h 136"/>
                <a:gd name="T2" fmla="*/ 227 w 454"/>
                <a:gd name="T3" fmla="*/ 136 h 136"/>
                <a:gd name="T4" fmla="*/ 454 w 454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4" h="136">
                  <a:moveTo>
                    <a:pt x="0" y="0"/>
                  </a:moveTo>
                  <a:lnTo>
                    <a:pt x="227" y="136"/>
                  </a:lnTo>
                  <a:lnTo>
                    <a:pt x="454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Freeform 283"/>
            <p:cNvSpPr>
              <a:spLocks/>
            </p:cNvSpPr>
            <p:nvPr/>
          </p:nvSpPr>
          <p:spPr bwMode="auto">
            <a:xfrm>
              <a:off x="1843" y="2387"/>
              <a:ext cx="363" cy="91"/>
            </a:xfrm>
            <a:custGeom>
              <a:avLst/>
              <a:gdLst>
                <a:gd name="T0" fmla="*/ 0 w 363"/>
                <a:gd name="T1" fmla="*/ 0 h 91"/>
                <a:gd name="T2" fmla="*/ 182 w 363"/>
                <a:gd name="T3" fmla="*/ 91 h 91"/>
                <a:gd name="T4" fmla="*/ 363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Freeform 284"/>
            <p:cNvSpPr>
              <a:spLocks/>
            </p:cNvSpPr>
            <p:nvPr/>
          </p:nvSpPr>
          <p:spPr bwMode="auto">
            <a:xfrm>
              <a:off x="1889" y="2251"/>
              <a:ext cx="272" cy="68"/>
            </a:xfrm>
            <a:custGeom>
              <a:avLst/>
              <a:gdLst>
                <a:gd name="T0" fmla="*/ 0 w 363"/>
                <a:gd name="T1" fmla="*/ 0 h 91"/>
                <a:gd name="T2" fmla="*/ 136 w 363"/>
                <a:gd name="T3" fmla="*/ 68 h 91"/>
                <a:gd name="T4" fmla="*/ 272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Freeform 285"/>
            <p:cNvSpPr>
              <a:spLocks/>
            </p:cNvSpPr>
            <p:nvPr/>
          </p:nvSpPr>
          <p:spPr bwMode="auto">
            <a:xfrm>
              <a:off x="1934" y="2115"/>
              <a:ext cx="181" cy="45"/>
            </a:xfrm>
            <a:custGeom>
              <a:avLst/>
              <a:gdLst>
                <a:gd name="T0" fmla="*/ 0 w 363"/>
                <a:gd name="T1" fmla="*/ 0 h 91"/>
                <a:gd name="T2" fmla="*/ 91 w 363"/>
                <a:gd name="T3" fmla="*/ 45 h 91"/>
                <a:gd name="T4" fmla="*/ 181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" name="Group 286"/>
          <p:cNvGrpSpPr>
            <a:grpSpLocks/>
          </p:cNvGrpSpPr>
          <p:nvPr/>
        </p:nvGrpSpPr>
        <p:grpSpPr bwMode="auto">
          <a:xfrm>
            <a:off x="4412940" y="4692197"/>
            <a:ext cx="1130300" cy="1655762"/>
            <a:chOff x="1578" y="1661"/>
            <a:chExt cx="712" cy="1043"/>
          </a:xfrm>
        </p:grpSpPr>
        <p:grpSp>
          <p:nvGrpSpPr>
            <p:cNvPr id="94" name="Group 287"/>
            <p:cNvGrpSpPr>
              <a:grpSpLocks/>
            </p:cNvGrpSpPr>
            <p:nvPr/>
          </p:nvGrpSpPr>
          <p:grpSpPr bwMode="auto">
            <a:xfrm>
              <a:off x="1578" y="2156"/>
              <a:ext cx="712" cy="548"/>
              <a:chOff x="1669" y="2341"/>
              <a:chExt cx="816" cy="681"/>
            </a:xfrm>
          </p:grpSpPr>
          <p:sp>
            <p:nvSpPr>
              <p:cNvPr id="101" name="Freeform 288"/>
              <p:cNvSpPr>
                <a:spLocks/>
              </p:cNvSpPr>
              <p:nvPr/>
            </p:nvSpPr>
            <p:spPr bwMode="auto">
              <a:xfrm>
                <a:off x="1669" y="2341"/>
                <a:ext cx="816" cy="590"/>
              </a:xfrm>
              <a:custGeom>
                <a:avLst/>
                <a:gdLst>
                  <a:gd name="T0" fmla="*/ 0 w 816"/>
                  <a:gd name="T1" fmla="*/ 273 h 590"/>
                  <a:gd name="T2" fmla="*/ 408 w 816"/>
                  <a:gd name="T3" fmla="*/ 590 h 590"/>
                  <a:gd name="T4" fmla="*/ 816 w 816"/>
                  <a:gd name="T5" fmla="*/ 273 h 590"/>
                  <a:gd name="T6" fmla="*/ 408 w 816"/>
                  <a:gd name="T7" fmla="*/ 0 h 590"/>
                  <a:gd name="T8" fmla="*/ 0 w 816"/>
                  <a:gd name="T9" fmla="*/ 273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590">
                    <a:moveTo>
                      <a:pt x="0" y="273"/>
                    </a:moveTo>
                    <a:lnTo>
                      <a:pt x="408" y="590"/>
                    </a:lnTo>
                    <a:lnTo>
                      <a:pt x="816" y="273"/>
                    </a:lnTo>
                    <a:lnTo>
                      <a:pt x="408" y="0"/>
                    </a:lnTo>
                    <a:lnTo>
                      <a:pt x="0" y="273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Freeform 289"/>
              <p:cNvSpPr>
                <a:spLocks/>
              </p:cNvSpPr>
              <p:nvPr/>
            </p:nvSpPr>
            <p:spPr bwMode="auto">
              <a:xfrm>
                <a:off x="1669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Freeform 290"/>
              <p:cNvSpPr>
                <a:spLocks/>
              </p:cNvSpPr>
              <p:nvPr/>
            </p:nvSpPr>
            <p:spPr bwMode="auto">
              <a:xfrm flipH="1">
                <a:off x="2077" y="2614"/>
                <a:ext cx="408" cy="408"/>
              </a:xfrm>
              <a:custGeom>
                <a:avLst/>
                <a:gdLst>
                  <a:gd name="T0" fmla="*/ 0 w 408"/>
                  <a:gd name="T1" fmla="*/ 0 h 408"/>
                  <a:gd name="T2" fmla="*/ 0 w 408"/>
                  <a:gd name="T3" fmla="*/ 90 h 408"/>
                  <a:gd name="T4" fmla="*/ 408 w 408"/>
                  <a:gd name="T5" fmla="*/ 408 h 408"/>
                  <a:gd name="T6" fmla="*/ 408 w 408"/>
                  <a:gd name="T7" fmla="*/ 317 h 408"/>
                  <a:gd name="T8" fmla="*/ 0 w 408"/>
                  <a:gd name="T9" fmla="*/ 0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8" h="408">
                    <a:moveTo>
                      <a:pt x="0" y="0"/>
                    </a:moveTo>
                    <a:lnTo>
                      <a:pt x="0" y="90"/>
                    </a:lnTo>
                    <a:lnTo>
                      <a:pt x="408" y="408"/>
                    </a:lnTo>
                    <a:lnTo>
                      <a:pt x="408" y="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 w="19050" cap="flat" cmpd="sng">
                <a:solidFill>
                  <a:srgbClr val="80808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5" name="Freeform 291"/>
            <p:cNvSpPr>
              <a:spLocks/>
            </p:cNvSpPr>
            <p:nvPr/>
          </p:nvSpPr>
          <p:spPr bwMode="auto">
            <a:xfrm>
              <a:off x="1934" y="1661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Freeform 292"/>
            <p:cNvSpPr>
              <a:spLocks/>
            </p:cNvSpPr>
            <p:nvPr/>
          </p:nvSpPr>
          <p:spPr bwMode="auto">
            <a:xfrm flipH="1">
              <a:off x="1662" y="1661"/>
              <a:ext cx="272" cy="907"/>
            </a:xfrm>
            <a:custGeom>
              <a:avLst/>
              <a:gdLst>
                <a:gd name="T0" fmla="*/ 0 w 272"/>
                <a:gd name="T1" fmla="*/ 907 h 907"/>
                <a:gd name="T2" fmla="*/ 0 w 272"/>
                <a:gd name="T3" fmla="*/ 0 h 907"/>
                <a:gd name="T4" fmla="*/ 272 w 272"/>
                <a:gd name="T5" fmla="*/ 726 h 9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907">
                  <a:moveTo>
                    <a:pt x="0" y="907"/>
                  </a:moveTo>
                  <a:lnTo>
                    <a:pt x="0" y="0"/>
                  </a:lnTo>
                  <a:lnTo>
                    <a:pt x="272" y="726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Freeform 293"/>
            <p:cNvSpPr>
              <a:spLocks/>
            </p:cNvSpPr>
            <p:nvPr/>
          </p:nvSpPr>
          <p:spPr bwMode="auto">
            <a:xfrm>
              <a:off x="1707" y="2296"/>
              <a:ext cx="454" cy="136"/>
            </a:xfrm>
            <a:custGeom>
              <a:avLst/>
              <a:gdLst>
                <a:gd name="T0" fmla="*/ 0 w 454"/>
                <a:gd name="T1" fmla="*/ 0 h 136"/>
                <a:gd name="T2" fmla="*/ 227 w 454"/>
                <a:gd name="T3" fmla="*/ 136 h 136"/>
                <a:gd name="T4" fmla="*/ 454 w 454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4" h="136">
                  <a:moveTo>
                    <a:pt x="0" y="0"/>
                  </a:moveTo>
                  <a:lnTo>
                    <a:pt x="227" y="136"/>
                  </a:lnTo>
                  <a:lnTo>
                    <a:pt x="454" y="0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Freeform 294"/>
            <p:cNvSpPr>
              <a:spLocks/>
            </p:cNvSpPr>
            <p:nvPr/>
          </p:nvSpPr>
          <p:spPr bwMode="auto">
            <a:xfrm>
              <a:off x="1752" y="2160"/>
              <a:ext cx="363" cy="91"/>
            </a:xfrm>
            <a:custGeom>
              <a:avLst/>
              <a:gdLst>
                <a:gd name="T0" fmla="*/ 0 w 363"/>
                <a:gd name="T1" fmla="*/ 0 h 91"/>
                <a:gd name="T2" fmla="*/ 182 w 363"/>
                <a:gd name="T3" fmla="*/ 91 h 91"/>
                <a:gd name="T4" fmla="*/ 363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Freeform 295"/>
            <p:cNvSpPr>
              <a:spLocks/>
            </p:cNvSpPr>
            <p:nvPr/>
          </p:nvSpPr>
          <p:spPr bwMode="auto">
            <a:xfrm>
              <a:off x="1798" y="2024"/>
              <a:ext cx="272" cy="68"/>
            </a:xfrm>
            <a:custGeom>
              <a:avLst/>
              <a:gdLst>
                <a:gd name="T0" fmla="*/ 0 w 363"/>
                <a:gd name="T1" fmla="*/ 0 h 91"/>
                <a:gd name="T2" fmla="*/ 136 w 363"/>
                <a:gd name="T3" fmla="*/ 68 h 91"/>
                <a:gd name="T4" fmla="*/ 272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Freeform 296"/>
            <p:cNvSpPr>
              <a:spLocks/>
            </p:cNvSpPr>
            <p:nvPr/>
          </p:nvSpPr>
          <p:spPr bwMode="auto">
            <a:xfrm>
              <a:off x="1843" y="1888"/>
              <a:ext cx="181" cy="45"/>
            </a:xfrm>
            <a:custGeom>
              <a:avLst/>
              <a:gdLst>
                <a:gd name="T0" fmla="*/ 0 w 363"/>
                <a:gd name="T1" fmla="*/ 0 h 91"/>
                <a:gd name="T2" fmla="*/ 91 w 363"/>
                <a:gd name="T3" fmla="*/ 45 h 91"/>
                <a:gd name="T4" fmla="*/ 181 w 363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3" h="91">
                  <a:moveTo>
                    <a:pt x="0" y="0"/>
                  </a:moveTo>
                  <a:lnTo>
                    <a:pt x="182" y="91"/>
                  </a:lnTo>
                  <a:lnTo>
                    <a:pt x="363" y="0"/>
                  </a:lnTo>
                </a:path>
              </a:pathLst>
            </a:custGeom>
            <a:noFill/>
            <a:ln w="381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" name="Group 115"/>
          <p:cNvGrpSpPr>
            <a:grpSpLocks/>
          </p:cNvGrpSpPr>
          <p:nvPr/>
        </p:nvGrpSpPr>
        <p:grpSpPr bwMode="auto">
          <a:xfrm>
            <a:off x="6248400" y="728662"/>
            <a:ext cx="1152525" cy="1800225"/>
            <a:chOff x="2893" y="2704"/>
            <a:chExt cx="726" cy="1134"/>
          </a:xfrm>
        </p:grpSpPr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3165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Freeform 49"/>
            <p:cNvSpPr>
              <a:spLocks/>
            </p:cNvSpPr>
            <p:nvPr/>
          </p:nvSpPr>
          <p:spPr bwMode="auto">
            <a:xfrm flipH="1">
              <a:off x="3256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Freeform 47"/>
            <p:cNvSpPr>
              <a:spLocks/>
            </p:cNvSpPr>
            <p:nvPr/>
          </p:nvSpPr>
          <p:spPr bwMode="auto">
            <a:xfrm>
              <a:off x="3165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Freeform 46"/>
            <p:cNvSpPr>
              <a:spLocks/>
            </p:cNvSpPr>
            <p:nvPr/>
          </p:nvSpPr>
          <p:spPr bwMode="auto">
            <a:xfrm flipH="1">
              <a:off x="3256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Freeform 27"/>
            <p:cNvSpPr>
              <a:spLocks/>
            </p:cNvSpPr>
            <p:nvPr/>
          </p:nvSpPr>
          <p:spPr bwMode="auto">
            <a:xfrm>
              <a:off x="2938" y="3294"/>
              <a:ext cx="635" cy="408"/>
            </a:xfrm>
            <a:custGeom>
              <a:avLst/>
              <a:gdLst>
                <a:gd name="T0" fmla="*/ 0 w 635"/>
                <a:gd name="T1" fmla="*/ 181 h 408"/>
                <a:gd name="T2" fmla="*/ 318 w 635"/>
                <a:gd name="T3" fmla="*/ 408 h 408"/>
                <a:gd name="T4" fmla="*/ 635 w 635"/>
                <a:gd name="T5" fmla="*/ 181 h 408"/>
                <a:gd name="T6" fmla="*/ 318 w 635"/>
                <a:gd name="T7" fmla="*/ 0 h 408"/>
                <a:gd name="T8" fmla="*/ 0 w 635"/>
                <a:gd name="T9" fmla="*/ 181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5" h="408">
                  <a:moveTo>
                    <a:pt x="0" y="181"/>
                  </a:moveTo>
                  <a:lnTo>
                    <a:pt x="318" y="408"/>
                  </a:lnTo>
                  <a:lnTo>
                    <a:pt x="635" y="181"/>
                  </a:lnTo>
                  <a:lnTo>
                    <a:pt x="31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Freeform 30"/>
            <p:cNvSpPr>
              <a:spLocks/>
            </p:cNvSpPr>
            <p:nvPr/>
          </p:nvSpPr>
          <p:spPr bwMode="auto">
            <a:xfrm>
              <a:off x="3256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Freeform 31"/>
            <p:cNvSpPr>
              <a:spLocks/>
            </p:cNvSpPr>
            <p:nvPr/>
          </p:nvSpPr>
          <p:spPr bwMode="auto">
            <a:xfrm flipH="1">
              <a:off x="2893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Freeform 34"/>
            <p:cNvSpPr>
              <a:spLocks/>
            </p:cNvSpPr>
            <p:nvPr/>
          </p:nvSpPr>
          <p:spPr bwMode="auto">
            <a:xfrm>
              <a:off x="2987" y="3339"/>
              <a:ext cx="269" cy="318"/>
            </a:xfrm>
            <a:custGeom>
              <a:avLst/>
              <a:gdLst>
                <a:gd name="T0" fmla="*/ 269 w 269"/>
                <a:gd name="T1" fmla="*/ 318 h 318"/>
                <a:gd name="T2" fmla="*/ 269 w 269"/>
                <a:gd name="T3" fmla="*/ 136 h 318"/>
                <a:gd name="T4" fmla="*/ 42 w 269"/>
                <a:gd name="T5" fmla="*/ 0 h 318"/>
                <a:gd name="T6" fmla="*/ 0 w 269"/>
                <a:gd name="T7" fmla="*/ 128 h 318"/>
                <a:gd name="T8" fmla="*/ 269 w 269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9" h="318">
                  <a:moveTo>
                    <a:pt x="269" y="318"/>
                  </a:moveTo>
                  <a:lnTo>
                    <a:pt x="269" y="136"/>
                  </a:lnTo>
                  <a:lnTo>
                    <a:pt x="42" y="0"/>
                  </a:lnTo>
                  <a:lnTo>
                    <a:pt x="0" y="128"/>
                  </a:lnTo>
                  <a:lnTo>
                    <a:pt x="269" y="318"/>
                  </a:lnTo>
                  <a:close/>
                </a:path>
              </a:pathLst>
            </a:custGeom>
            <a:solidFill>
              <a:srgbClr val="969696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Freeform 35"/>
            <p:cNvSpPr>
              <a:spLocks/>
            </p:cNvSpPr>
            <p:nvPr/>
          </p:nvSpPr>
          <p:spPr bwMode="auto">
            <a:xfrm>
              <a:off x="3256" y="3339"/>
              <a:ext cx="268" cy="318"/>
            </a:xfrm>
            <a:custGeom>
              <a:avLst/>
              <a:gdLst>
                <a:gd name="T0" fmla="*/ 0 w 268"/>
                <a:gd name="T1" fmla="*/ 318 h 318"/>
                <a:gd name="T2" fmla="*/ 0 w 268"/>
                <a:gd name="T3" fmla="*/ 136 h 318"/>
                <a:gd name="T4" fmla="*/ 227 w 268"/>
                <a:gd name="T5" fmla="*/ 0 h 318"/>
                <a:gd name="T6" fmla="*/ 268 w 268"/>
                <a:gd name="T7" fmla="*/ 126 h 318"/>
                <a:gd name="T8" fmla="*/ 0 w 268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318">
                  <a:moveTo>
                    <a:pt x="0" y="318"/>
                  </a:moveTo>
                  <a:lnTo>
                    <a:pt x="0" y="136"/>
                  </a:lnTo>
                  <a:lnTo>
                    <a:pt x="227" y="0"/>
                  </a:lnTo>
                  <a:lnTo>
                    <a:pt x="268" y="126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969696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Freeform 36"/>
            <p:cNvSpPr>
              <a:spLocks/>
            </p:cNvSpPr>
            <p:nvPr/>
          </p:nvSpPr>
          <p:spPr bwMode="auto">
            <a:xfrm>
              <a:off x="3029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272 h 272"/>
                <a:gd name="T4" fmla="*/ 454 w 454"/>
                <a:gd name="T5" fmla="*/ 136 h 272"/>
                <a:gd name="T6" fmla="*/ 227 w 454"/>
                <a:gd name="T7" fmla="*/ 0 h 272"/>
                <a:gd name="T8" fmla="*/ 0 w 454"/>
                <a:gd name="T9" fmla="*/ 136 h 2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272"/>
                  </a:lnTo>
                  <a:lnTo>
                    <a:pt x="454" y="136"/>
                  </a:lnTo>
                  <a:lnTo>
                    <a:pt x="227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69696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Freeform 40"/>
            <p:cNvSpPr>
              <a:spLocks/>
            </p:cNvSpPr>
            <p:nvPr/>
          </p:nvSpPr>
          <p:spPr bwMode="auto">
            <a:xfrm>
              <a:off x="3256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969696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Freeform 41"/>
            <p:cNvSpPr>
              <a:spLocks/>
            </p:cNvSpPr>
            <p:nvPr/>
          </p:nvSpPr>
          <p:spPr bwMode="auto">
            <a:xfrm flipH="1">
              <a:off x="3120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969696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Freeform 42"/>
            <p:cNvSpPr>
              <a:spLocks/>
            </p:cNvSpPr>
            <p:nvPr/>
          </p:nvSpPr>
          <p:spPr bwMode="auto">
            <a:xfrm>
              <a:off x="3256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Freeform 43"/>
            <p:cNvSpPr>
              <a:spLocks/>
            </p:cNvSpPr>
            <p:nvPr/>
          </p:nvSpPr>
          <p:spPr bwMode="auto">
            <a:xfrm flipH="1">
              <a:off x="3165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Freeform 50"/>
            <p:cNvSpPr>
              <a:spLocks/>
            </p:cNvSpPr>
            <p:nvPr/>
          </p:nvSpPr>
          <p:spPr bwMode="auto">
            <a:xfrm>
              <a:off x="3256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Freeform 51"/>
            <p:cNvSpPr>
              <a:spLocks/>
            </p:cNvSpPr>
            <p:nvPr/>
          </p:nvSpPr>
          <p:spPr bwMode="auto">
            <a:xfrm flipH="1">
              <a:off x="3165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1" name="Group 230"/>
          <p:cNvGrpSpPr>
            <a:grpSpLocks/>
          </p:cNvGrpSpPr>
          <p:nvPr/>
        </p:nvGrpSpPr>
        <p:grpSpPr bwMode="auto">
          <a:xfrm>
            <a:off x="6242050" y="2669366"/>
            <a:ext cx="1152525" cy="1800225"/>
            <a:chOff x="2893" y="2704"/>
            <a:chExt cx="726" cy="1134"/>
          </a:xfrm>
        </p:grpSpPr>
        <p:sp>
          <p:nvSpPr>
            <p:cNvPr id="122" name="Freeform 231"/>
            <p:cNvSpPr>
              <a:spLocks/>
            </p:cNvSpPr>
            <p:nvPr/>
          </p:nvSpPr>
          <p:spPr bwMode="auto">
            <a:xfrm>
              <a:off x="3165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8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Freeform 232"/>
            <p:cNvSpPr>
              <a:spLocks/>
            </p:cNvSpPr>
            <p:nvPr/>
          </p:nvSpPr>
          <p:spPr bwMode="auto">
            <a:xfrm flipH="1">
              <a:off x="3256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8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Freeform 233"/>
            <p:cNvSpPr>
              <a:spLocks/>
            </p:cNvSpPr>
            <p:nvPr/>
          </p:nvSpPr>
          <p:spPr bwMode="auto">
            <a:xfrm>
              <a:off x="3165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8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Freeform 234"/>
            <p:cNvSpPr>
              <a:spLocks/>
            </p:cNvSpPr>
            <p:nvPr/>
          </p:nvSpPr>
          <p:spPr bwMode="auto">
            <a:xfrm flipH="1">
              <a:off x="3256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8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Freeform 235"/>
            <p:cNvSpPr>
              <a:spLocks/>
            </p:cNvSpPr>
            <p:nvPr/>
          </p:nvSpPr>
          <p:spPr bwMode="auto">
            <a:xfrm>
              <a:off x="2938" y="3294"/>
              <a:ext cx="635" cy="408"/>
            </a:xfrm>
            <a:custGeom>
              <a:avLst/>
              <a:gdLst>
                <a:gd name="T0" fmla="*/ 0 w 635"/>
                <a:gd name="T1" fmla="*/ 181 h 408"/>
                <a:gd name="T2" fmla="*/ 318 w 635"/>
                <a:gd name="T3" fmla="*/ 408 h 408"/>
                <a:gd name="T4" fmla="*/ 635 w 635"/>
                <a:gd name="T5" fmla="*/ 181 h 408"/>
                <a:gd name="T6" fmla="*/ 318 w 635"/>
                <a:gd name="T7" fmla="*/ 0 h 408"/>
                <a:gd name="T8" fmla="*/ 0 w 635"/>
                <a:gd name="T9" fmla="*/ 181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5" h="408">
                  <a:moveTo>
                    <a:pt x="0" y="181"/>
                  </a:moveTo>
                  <a:lnTo>
                    <a:pt x="318" y="408"/>
                  </a:lnTo>
                  <a:lnTo>
                    <a:pt x="635" y="181"/>
                  </a:lnTo>
                  <a:lnTo>
                    <a:pt x="31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Freeform 236"/>
            <p:cNvSpPr>
              <a:spLocks/>
            </p:cNvSpPr>
            <p:nvPr/>
          </p:nvSpPr>
          <p:spPr bwMode="auto">
            <a:xfrm>
              <a:off x="3256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Freeform 237"/>
            <p:cNvSpPr>
              <a:spLocks/>
            </p:cNvSpPr>
            <p:nvPr/>
          </p:nvSpPr>
          <p:spPr bwMode="auto">
            <a:xfrm flipH="1">
              <a:off x="2893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Freeform 238"/>
            <p:cNvSpPr>
              <a:spLocks/>
            </p:cNvSpPr>
            <p:nvPr/>
          </p:nvSpPr>
          <p:spPr bwMode="auto">
            <a:xfrm>
              <a:off x="2987" y="3339"/>
              <a:ext cx="269" cy="318"/>
            </a:xfrm>
            <a:custGeom>
              <a:avLst/>
              <a:gdLst>
                <a:gd name="T0" fmla="*/ 269 w 269"/>
                <a:gd name="T1" fmla="*/ 318 h 318"/>
                <a:gd name="T2" fmla="*/ 269 w 269"/>
                <a:gd name="T3" fmla="*/ 136 h 318"/>
                <a:gd name="T4" fmla="*/ 42 w 269"/>
                <a:gd name="T5" fmla="*/ 0 h 318"/>
                <a:gd name="T6" fmla="*/ 0 w 269"/>
                <a:gd name="T7" fmla="*/ 128 h 318"/>
                <a:gd name="T8" fmla="*/ 269 w 269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9" h="318">
                  <a:moveTo>
                    <a:pt x="269" y="318"/>
                  </a:moveTo>
                  <a:lnTo>
                    <a:pt x="269" y="136"/>
                  </a:lnTo>
                  <a:lnTo>
                    <a:pt x="42" y="0"/>
                  </a:lnTo>
                  <a:lnTo>
                    <a:pt x="0" y="128"/>
                  </a:lnTo>
                  <a:lnTo>
                    <a:pt x="269" y="318"/>
                  </a:lnTo>
                  <a:close/>
                </a:path>
              </a:pathLst>
            </a:custGeom>
            <a:solidFill>
              <a:srgbClr val="FF000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Freeform 239"/>
            <p:cNvSpPr>
              <a:spLocks/>
            </p:cNvSpPr>
            <p:nvPr/>
          </p:nvSpPr>
          <p:spPr bwMode="auto">
            <a:xfrm>
              <a:off x="3256" y="3339"/>
              <a:ext cx="268" cy="318"/>
            </a:xfrm>
            <a:custGeom>
              <a:avLst/>
              <a:gdLst>
                <a:gd name="T0" fmla="*/ 0 w 268"/>
                <a:gd name="T1" fmla="*/ 318 h 318"/>
                <a:gd name="T2" fmla="*/ 0 w 268"/>
                <a:gd name="T3" fmla="*/ 136 h 318"/>
                <a:gd name="T4" fmla="*/ 227 w 268"/>
                <a:gd name="T5" fmla="*/ 0 h 318"/>
                <a:gd name="T6" fmla="*/ 268 w 268"/>
                <a:gd name="T7" fmla="*/ 126 h 318"/>
                <a:gd name="T8" fmla="*/ 0 w 268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318">
                  <a:moveTo>
                    <a:pt x="0" y="318"/>
                  </a:moveTo>
                  <a:lnTo>
                    <a:pt x="0" y="136"/>
                  </a:lnTo>
                  <a:lnTo>
                    <a:pt x="227" y="0"/>
                  </a:lnTo>
                  <a:lnTo>
                    <a:pt x="268" y="126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FF000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Freeform 240"/>
            <p:cNvSpPr>
              <a:spLocks/>
            </p:cNvSpPr>
            <p:nvPr/>
          </p:nvSpPr>
          <p:spPr bwMode="auto">
            <a:xfrm>
              <a:off x="3029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272 h 272"/>
                <a:gd name="T4" fmla="*/ 454 w 454"/>
                <a:gd name="T5" fmla="*/ 136 h 272"/>
                <a:gd name="T6" fmla="*/ 227 w 454"/>
                <a:gd name="T7" fmla="*/ 0 h 272"/>
                <a:gd name="T8" fmla="*/ 0 w 454"/>
                <a:gd name="T9" fmla="*/ 136 h 2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272"/>
                  </a:lnTo>
                  <a:lnTo>
                    <a:pt x="454" y="136"/>
                  </a:lnTo>
                  <a:lnTo>
                    <a:pt x="227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Freeform 241"/>
            <p:cNvSpPr>
              <a:spLocks/>
            </p:cNvSpPr>
            <p:nvPr/>
          </p:nvSpPr>
          <p:spPr bwMode="auto">
            <a:xfrm>
              <a:off x="3256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Freeform 242"/>
            <p:cNvSpPr>
              <a:spLocks/>
            </p:cNvSpPr>
            <p:nvPr/>
          </p:nvSpPr>
          <p:spPr bwMode="auto">
            <a:xfrm flipH="1">
              <a:off x="3120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FF0000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Freeform 243"/>
            <p:cNvSpPr>
              <a:spLocks/>
            </p:cNvSpPr>
            <p:nvPr/>
          </p:nvSpPr>
          <p:spPr bwMode="auto">
            <a:xfrm>
              <a:off x="3256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99CCFF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Freeform 244"/>
            <p:cNvSpPr>
              <a:spLocks/>
            </p:cNvSpPr>
            <p:nvPr/>
          </p:nvSpPr>
          <p:spPr bwMode="auto">
            <a:xfrm flipH="1">
              <a:off x="3165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99CCFF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Freeform 245"/>
            <p:cNvSpPr>
              <a:spLocks/>
            </p:cNvSpPr>
            <p:nvPr/>
          </p:nvSpPr>
          <p:spPr bwMode="auto">
            <a:xfrm>
              <a:off x="3256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99CCFF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Freeform 246"/>
            <p:cNvSpPr>
              <a:spLocks/>
            </p:cNvSpPr>
            <p:nvPr/>
          </p:nvSpPr>
          <p:spPr bwMode="auto">
            <a:xfrm flipH="1">
              <a:off x="3165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99CCFF"/>
            </a:solidFill>
            <a:ln w="285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8" name="Group 247"/>
          <p:cNvGrpSpPr>
            <a:grpSpLocks/>
          </p:cNvGrpSpPr>
          <p:nvPr/>
        </p:nvGrpSpPr>
        <p:grpSpPr bwMode="auto">
          <a:xfrm>
            <a:off x="6248401" y="4529757"/>
            <a:ext cx="1152525" cy="1800225"/>
            <a:chOff x="2893" y="2704"/>
            <a:chExt cx="726" cy="1134"/>
          </a:xfrm>
        </p:grpSpPr>
        <p:sp>
          <p:nvSpPr>
            <p:cNvPr id="139" name="Freeform 248"/>
            <p:cNvSpPr>
              <a:spLocks/>
            </p:cNvSpPr>
            <p:nvPr/>
          </p:nvSpPr>
          <p:spPr bwMode="auto">
            <a:xfrm>
              <a:off x="3165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Freeform 249"/>
            <p:cNvSpPr>
              <a:spLocks/>
            </p:cNvSpPr>
            <p:nvPr/>
          </p:nvSpPr>
          <p:spPr bwMode="auto">
            <a:xfrm flipH="1">
              <a:off x="3256" y="2795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Freeform 250"/>
            <p:cNvSpPr>
              <a:spLocks/>
            </p:cNvSpPr>
            <p:nvPr/>
          </p:nvSpPr>
          <p:spPr bwMode="auto">
            <a:xfrm>
              <a:off x="3165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Freeform 251"/>
            <p:cNvSpPr>
              <a:spLocks/>
            </p:cNvSpPr>
            <p:nvPr/>
          </p:nvSpPr>
          <p:spPr bwMode="auto">
            <a:xfrm flipH="1">
              <a:off x="3256" y="2886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Freeform 252"/>
            <p:cNvSpPr>
              <a:spLocks/>
            </p:cNvSpPr>
            <p:nvPr/>
          </p:nvSpPr>
          <p:spPr bwMode="auto">
            <a:xfrm>
              <a:off x="2938" y="3294"/>
              <a:ext cx="635" cy="408"/>
            </a:xfrm>
            <a:custGeom>
              <a:avLst/>
              <a:gdLst>
                <a:gd name="T0" fmla="*/ 0 w 635"/>
                <a:gd name="T1" fmla="*/ 181 h 408"/>
                <a:gd name="T2" fmla="*/ 318 w 635"/>
                <a:gd name="T3" fmla="*/ 408 h 408"/>
                <a:gd name="T4" fmla="*/ 635 w 635"/>
                <a:gd name="T5" fmla="*/ 181 h 408"/>
                <a:gd name="T6" fmla="*/ 318 w 635"/>
                <a:gd name="T7" fmla="*/ 0 h 408"/>
                <a:gd name="T8" fmla="*/ 0 w 635"/>
                <a:gd name="T9" fmla="*/ 181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5" h="408">
                  <a:moveTo>
                    <a:pt x="0" y="181"/>
                  </a:moveTo>
                  <a:lnTo>
                    <a:pt x="318" y="408"/>
                  </a:lnTo>
                  <a:lnTo>
                    <a:pt x="635" y="181"/>
                  </a:lnTo>
                  <a:lnTo>
                    <a:pt x="31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Freeform 253"/>
            <p:cNvSpPr>
              <a:spLocks/>
            </p:cNvSpPr>
            <p:nvPr/>
          </p:nvSpPr>
          <p:spPr bwMode="auto">
            <a:xfrm>
              <a:off x="3256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Freeform 254"/>
            <p:cNvSpPr>
              <a:spLocks/>
            </p:cNvSpPr>
            <p:nvPr/>
          </p:nvSpPr>
          <p:spPr bwMode="auto">
            <a:xfrm flipH="1">
              <a:off x="2893" y="3475"/>
              <a:ext cx="363" cy="363"/>
            </a:xfrm>
            <a:custGeom>
              <a:avLst/>
              <a:gdLst>
                <a:gd name="T0" fmla="*/ 0 w 363"/>
                <a:gd name="T1" fmla="*/ 227 h 363"/>
                <a:gd name="T2" fmla="*/ 0 w 363"/>
                <a:gd name="T3" fmla="*/ 363 h 363"/>
                <a:gd name="T4" fmla="*/ 363 w 363"/>
                <a:gd name="T5" fmla="*/ 91 h 363"/>
                <a:gd name="T6" fmla="*/ 317 w 363"/>
                <a:gd name="T7" fmla="*/ 0 h 363"/>
                <a:gd name="T8" fmla="*/ 0 w 363"/>
                <a:gd name="T9" fmla="*/ 227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3" h="363">
                  <a:moveTo>
                    <a:pt x="0" y="227"/>
                  </a:moveTo>
                  <a:lnTo>
                    <a:pt x="0" y="363"/>
                  </a:lnTo>
                  <a:lnTo>
                    <a:pt x="363" y="91"/>
                  </a:lnTo>
                  <a:lnTo>
                    <a:pt x="317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Freeform 255"/>
            <p:cNvSpPr>
              <a:spLocks/>
            </p:cNvSpPr>
            <p:nvPr/>
          </p:nvSpPr>
          <p:spPr bwMode="auto">
            <a:xfrm>
              <a:off x="2987" y="3339"/>
              <a:ext cx="269" cy="318"/>
            </a:xfrm>
            <a:custGeom>
              <a:avLst/>
              <a:gdLst>
                <a:gd name="T0" fmla="*/ 269 w 269"/>
                <a:gd name="T1" fmla="*/ 318 h 318"/>
                <a:gd name="T2" fmla="*/ 269 w 269"/>
                <a:gd name="T3" fmla="*/ 136 h 318"/>
                <a:gd name="T4" fmla="*/ 42 w 269"/>
                <a:gd name="T5" fmla="*/ 0 h 318"/>
                <a:gd name="T6" fmla="*/ 0 w 269"/>
                <a:gd name="T7" fmla="*/ 128 h 318"/>
                <a:gd name="T8" fmla="*/ 269 w 269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9" h="318">
                  <a:moveTo>
                    <a:pt x="269" y="318"/>
                  </a:moveTo>
                  <a:lnTo>
                    <a:pt x="269" y="136"/>
                  </a:lnTo>
                  <a:lnTo>
                    <a:pt x="42" y="0"/>
                  </a:lnTo>
                  <a:lnTo>
                    <a:pt x="0" y="128"/>
                  </a:lnTo>
                  <a:lnTo>
                    <a:pt x="269" y="318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Freeform 256"/>
            <p:cNvSpPr>
              <a:spLocks/>
            </p:cNvSpPr>
            <p:nvPr/>
          </p:nvSpPr>
          <p:spPr bwMode="auto">
            <a:xfrm>
              <a:off x="3256" y="3339"/>
              <a:ext cx="268" cy="318"/>
            </a:xfrm>
            <a:custGeom>
              <a:avLst/>
              <a:gdLst>
                <a:gd name="T0" fmla="*/ 0 w 268"/>
                <a:gd name="T1" fmla="*/ 318 h 318"/>
                <a:gd name="T2" fmla="*/ 0 w 268"/>
                <a:gd name="T3" fmla="*/ 136 h 318"/>
                <a:gd name="T4" fmla="*/ 227 w 268"/>
                <a:gd name="T5" fmla="*/ 0 h 318"/>
                <a:gd name="T6" fmla="*/ 268 w 268"/>
                <a:gd name="T7" fmla="*/ 126 h 318"/>
                <a:gd name="T8" fmla="*/ 0 w 268"/>
                <a:gd name="T9" fmla="*/ 318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318">
                  <a:moveTo>
                    <a:pt x="0" y="318"/>
                  </a:moveTo>
                  <a:lnTo>
                    <a:pt x="0" y="136"/>
                  </a:lnTo>
                  <a:lnTo>
                    <a:pt x="227" y="0"/>
                  </a:lnTo>
                  <a:lnTo>
                    <a:pt x="268" y="126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Freeform 257"/>
            <p:cNvSpPr>
              <a:spLocks/>
            </p:cNvSpPr>
            <p:nvPr/>
          </p:nvSpPr>
          <p:spPr bwMode="auto">
            <a:xfrm>
              <a:off x="3029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272 h 272"/>
                <a:gd name="T4" fmla="*/ 454 w 454"/>
                <a:gd name="T5" fmla="*/ 136 h 272"/>
                <a:gd name="T6" fmla="*/ 227 w 454"/>
                <a:gd name="T7" fmla="*/ 0 h 272"/>
                <a:gd name="T8" fmla="*/ 0 w 454"/>
                <a:gd name="T9" fmla="*/ 136 h 2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272"/>
                  </a:lnTo>
                  <a:lnTo>
                    <a:pt x="454" y="136"/>
                  </a:lnTo>
                  <a:lnTo>
                    <a:pt x="227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Freeform 258"/>
            <p:cNvSpPr>
              <a:spLocks/>
            </p:cNvSpPr>
            <p:nvPr/>
          </p:nvSpPr>
          <p:spPr bwMode="auto">
            <a:xfrm>
              <a:off x="3256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Freeform 259"/>
            <p:cNvSpPr>
              <a:spLocks/>
            </p:cNvSpPr>
            <p:nvPr/>
          </p:nvSpPr>
          <p:spPr bwMode="auto">
            <a:xfrm flipH="1">
              <a:off x="3120" y="2704"/>
              <a:ext cx="136" cy="726"/>
            </a:xfrm>
            <a:custGeom>
              <a:avLst/>
              <a:gdLst>
                <a:gd name="T0" fmla="*/ 0 w 136"/>
                <a:gd name="T1" fmla="*/ 726 h 726"/>
                <a:gd name="T2" fmla="*/ 0 w 136"/>
                <a:gd name="T3" fmla="*/ 0 h 726"/>
                <a:gd name="T4" fmla="*/ 136 w 136"/>
                <a:gd name="T5" fmla="*/ 635 h 726"/>
                <a:gd name="T6" fmla="*/ 0 w 136"/>
                <a:gd name="T7" fmla="*/ 726 h 7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6" h="726">
                  <a:moveTo>
                    <a:pt x="0" y="726"/>
                  </a:moveTo>
                  <a:lnTo>
                    <a:pt x="0" y="0"/>
                  </a:lnTo>
                  <a:lnTo>
                    <a:pt x="136" y="635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Freeform 260"/>
            <p:cNvSpPr>
              <a:spLocks/>
            </p:cNvSpPr>
            <p:nvPr/>
          </p:nvSpPr>
          <p:spPr bwMode="auto">
            <a:xfrm>
              <a:off x="3256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Freeform 261"/>
            <p:cNvSpPr>
              <a:spLocks/>
            </p:cNvSpPr>
            <p:nvPr/>
          </p:nvSpPr>
          <p:spPr bwMode="auto">
            <a:xfrm flipH="1">
              <a:off x="3165" y="2931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Freeform 262"/>
            <p:cNvSpPr>
              <a:spLocks/>
            </p:cNvSpPr>
            <p:nvPr/>
          </p:nvSpPr>
          <p:spPr bwMode="auto">
            <a:xfrm>
              <a:off x="3256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Freeform 263"/>
            <p:cNvSpPr>
              <a:spLocks/>
            </p:cNvSpPr>
            <p:nvPr/>
          </p:nvSpPr>
          <p:spPr bwMode="auto">
            <a:xfrm flipH="1">
              <a:off x="3165" y="2840"/>
              <a:ext cx="91" cy="91"/>
            </a:xfrm>
            <a:custGeom>
              <a:avLst/>
              <a:gdLst>
                <a:gd name="T0" fmla="*/ 0 w 91"/>
                <a:gd name="T1" fmla="*/ 46 h 91"/>
                <a:gd name="T2" fmla="*/ 91 w 91"/>
                <a:gd name="T3" fmla="*/ 0 h 91"/>
                <a:gd name="T4" fmla="*/ 91 w 91"/>
                <a:gd name="T5" fmla="*/ 46 h 91"/>
                <a:gd name="T6" fmla="*/ 0 w 91"/>
                <a:gd name="T7" fmla="*/ 91 h 91"/>
                <a:gd name="T8" fmla="*/ 0 w 91"/>
                <a:gd name="T9" fmla="*/ 46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91">
                  <a:moveTo>
                    <a:pt x="0" y="46"/>
                  </a:moveTo>
                  <a:lnTo>
                    <a:pt x="91" y="0"/>
                  </a:lnTo>
                  <a:lnTo>
                    <a:pt x="91" y="46"/>
                  </a:lnTo>
                  <a:lnTo>
                    <a:pt x="0" y="91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5" name="グループ化 154"/>
          <p:cNvGrpSpPr/>
          <p:nvPr/>
        </p:nvGrpSpPr>
        <p:grpSpPr>
          <a:xfrm>
            <a:off x="8031753" y="531116"/>
            <a:ext cx="1170440" cy="1896966"/>
            <a:chOff x="6034088" y="3860800"/>
            <a:chExt cx="1439862" cy="2333625"/>
          </a:xfrm>
        </p:grpSpPr>
        <p:grpSp>
          <p:nvGrpSpPr>
            <p:cNvPr id="156" name="Group 102"/>
            <p:cNvGrpSpPr>
              <a:grpSpLocks/>
            </p:cNvGrpSpPr>
            <p:nvPr/>
          </p:nvGrpSpPr>
          <p:grpSpPr bwMode="auto">
            <a:xfrm>
              <a:off x="6034088" y="5372100"/>
              <a:ext cx="1439862" cy="822325"/>
              <a:chOff x="4209" y="2205"/>
              <a:chExt cx="907" cy="518"/>
            </a:xfrm>
          </p:grpSpPr>
          <p:sp>
            <p:nvSpPr>
              <p:cNvPr id="173" name="AutoShape 98"/>
              <p:cNvSpPr>
                <a:spLocks noChangeArrowheads="1"/>
              </p:cNvSpPr>
              <p:nvPr/>
            </p:nvSpPr>
            <p:spPr bwMode="auto">
              <a:xfrm>
                <a:off x="4935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99"/>
              <p:cNvSpPr>
                <a:spLocks noChangeArrowheads="1"/>
              </p:cNvSpPr>
              <p:nvPr/>
            </p:nvSpPr>
            <p:spPr bwMode="auto">
              <a:xfrm>
                <a:off x="4209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100"/>
              <p:cNvSpPr>
                <a:spLocks noChangeArrowheads="1"/>
              </p:cNvSpPr>
              <p:nvPr/>
            </p:nvSpPr>
            <p:spPr bwMode="auto">
              <a:xfrm>
                <a:off x="4572" y="2224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101"/>
              <p:cNvSpPr>
                <a:spLocks noChangeArrowheads="1"/>
              </p:cNvSpPr>
              <p:nvPr/>
            </p:nvSpPr>
            <p:spPr bwMode="auto">
              <a:xfrm>
                <a:off x="4572" y="2633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67"/>
              <p:cNvSpPr>
                <a:spLocks noChangeArrowheads="1"/>
              </p:cNvSpPr>
              <p:nvPr/>
            </p:nvSpPr>
            <p:spPr bwMode="auto">
              <a:xfrm>
                <a:off x="4935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AutoShape 66"/>
              <p:cNvSpPr>
                <a:spLocks noChangeArrowheads="1"/>
              </p:cNvSpPr>
              <p:nvPr/>
            </p:nvSpPr>
            <p:spPr bwMode="auto">
              <a:xfrm>
                <a:off x="4209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AutoShape 65"/>
              <p:cNvSpPr>
                <a:spLocks noChangeArrowheads="1"/>
              </p:cNvSpPr>
              <p:nvPr/>
            </p:nvSpPr>
            <p:spPr bwMode="auto">
              <a:xfrm>
                <a:off x="4572" y="2205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AutoShape 64"/>
              <p:cNvSpPr>
                <a:spLocks noChangeArrowheads="1"/>
              </p:cNvSpPr>
              <p:nvPr/>
            </p:nvSpPr>
            <p:spPr bwMode="auto">
              <a:xfrm>
                <a:off x="4572" y="2614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57" name="Group 103"/>
            <p:cNvGrpSpPr>
              <a:grpSpLocks/>
            </p:cNvGrpSpPr>
            <p:nvPr/>
          </p:nvGrpSpPr>
          <p:grpSpPr bwMode="auto">
            <a:xfrm>
              <a:off x="6176963" y="3860800"/>
              <a:ext cx="1152525" cy="2232025"/>
              <a:chOff x="4299" y="1253"/>
              <a:chExt cx="726" cy="1406"/>
            </a:xfrm>
          </p:grpSpPr>
          <p:sp>
            <p:nvSpPr>
              <p:cNvPr id="165" name="Freeform 54"/>
              <p:cNvSpPr>
                <a:spLocks/>
              </p:cNvSpPr>
              <p:nvPr/>
            </p:nvSpPr>
            <p:spPr bwMode="auto">
              <a:xfrm>
                <a:off x="4299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Freeform 55"/>
              <p:cNvSpPr>
                <a:spLocks/>
              </p:cNvSpPr>
              <p:nvPr/>
            </p:nvSpPr>
            <p:spPr bwMode="auto">
              <a:xfrm flipH="1">
                <a:off x="4662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Freeform 56"/>
              <p:cNvSpPr>
                <a:spLocks/>
              </p:cNvSpPr>
              <p:nvPr/>
            </p:nvSpPr>
            <p:spPr bwMode="auto">
              <a:xfrm>
                <a:off x="4345" y="2251"/>
                <a:ext cx="635" cy="203"/>
              </a:xfrm>
              <a:custGeom>
                <a:avLst/>
                <a:gdLst>
                  <a:gd name="T0" fmla="*/ 0 w 635"/>
                  <a:gd name="T1" fmla="*/ 0 h 227"/>
                  <a:gd name="T2" fmla="*/ 317 w 635"/>
                  <a:gd name="T3" fmla="*/ 203 h 227"/>
                  <a:gd name="T4" fmla="*/ 635 w 635"/>
                  <a:gd name="T5" fmla="*/ 0 h 2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5" h="227">
                    <a:moveTo>
                      <a:pt x="0" y="0"/>
                    </a:moveTo>
                    <a:lnTo>
                      <a:pt x="317" y="227"/>
                    </a:lnTo>
                    <a:lnTo>
                      <a:pt x="635" y="0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Freeform 57"/>
              <p:cNvSpPr>
                <a:spLocks/>
              </p:cNvSpPr>
              <p:nvPr/>
            </p:nvSpPr>
            <p:spPr bwMode="auto">
              <a:xfrm>
                <a:off x="4390" y="2115"/>
                <a:ext cx="544" cy="169"/>
              </a:xfrm>
              <a:custGeom>
                <a:avLst/>
                <a:gdLst>
                  <a:gd name="T0" fmla="*/ 0 w 544"/>
                  <a:gd name="T1" fmla="*/ 0 h 169"/>
                  <a:gd name="T2" fmla="*/ 276 w 544"/>
                  <a:gd name="T3" fmla="*/ 169 h 169"/>
                  <a:gd name="T4" fmla="*/ 544 w 544"/>
                  <a:gd name="T5" fmla="*/ 0 h 16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4" h="169">
                    <a:moveTo>
                      <a:pt x="0" y="0"/>
                    </a:moveTo>
                    <a:lnTo>
                      <a:pt x="276" y="169"/>
                    </a:lnTo>
                    <a:lnTo>
                      <a:pt x="544" y="0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Freeform 58"/>
              <p:cNvSpPr>
                <a:spLocks/>
              </p:cNvSpPr>
              <p:nvPr/>
            </p:nvSpPr>
            <p:spPr bwMode="auto">
              <a:xfrm>
                <a:off x="4458" y="1984"/>
                <a:ext cx="412" cy="112"/>
              </a:xfrm>
              <a:custGeom>
                <a:avLst/>
                <a:gdLst>
                  <a:gd name="T0" fmla="*/ 0 w 412"/>
                  <a:gd name="T1" fmla="*/ 4 h 112"/>
                  <a:gd name="T2" fmla="*/ 204 w 412"/>
                  <a:gd name="T3" fmla="*/ 112 h 112"/>
                  <a:gd name="T4" fmla="*/ 412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Freeform 59"/>
              <p:cNvSpPr>
                <a:spLocks/>
              </p:cNvSpPr>
              <p:nvPr/>
            </p:nvSpPr>
            <p:spPr bwMode="auto">
              <a:xfrm>
                <a:off x="4496" y="1840"/>
                <a:ext cx="330" cy="86"/>
              </a:xfrm>
              <a:custGeom>
                <a:avLst/>
                <a:gdLst>
                  <a:gd name="T0" fmla="*/ 0 w 412"/>
                  <a:gd name="T1" fmla="*/ 3 h 112"/>
                  <a:gd name="T2" fmla="*/ 163 w 412"/>
                  <a:gd name="T3" fmla="*/ 86 h 112"/>
                  <a:gd name="T4" fmla="*/ 330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68"/>
              <p:cNvSpPr>
                <a:spLocks noChangeArrowheads="1"/>
              </p:cNvSpPr>
              <p:nvPr/>
            </p:nvSpPr>
            <p:spPr bwMode="auto">
              <a:xfrm>
                <a:off x="4572" y="1616"/>
                <a:ext cx="181" cy="90"/>
              </a:xfrm>
              <a:prstGeom prst="diamond">
                <a:avLst/>
              </a:prstGeom>
              <a:noFill/>
              <a:ln w="762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Freeform 70"/>
              <p:cNvSpPr>
                <a:spLocks/>
              </p:cNvSpPr>
              <p:nvPr/>
            </p:nvSpPr>
            <p:spPr bwMode="auto">
              <a:xfrm>
                <a:off x="4572" y="1253"/>
                <a:ext cx="181" cy="408"/>
              </a:xfrm>
              <a:custGeom>
                <a:avLst/>
                <a:gdLst>
                  <a:gd name="T0" fmla="*/ 0 w 181"/>
                  <a:gd name="T1" fmla="*/ 408 h 317"/>
                  <a:gd name="T2" fmla="*/ 90 w 181"/>
                  <a:gd name="T3" fmla="*/ 0 h 317"/>
                  <a:gd name="T4" fmla="*/ 181 w 181"/>
                  <a:gd name="T5" fmla="*/ 408 h 3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1" h="317">
                    <a:moveTo>
                      <a:pt x="0" y="317"/>
                    </a:moveTo>
                    <a:lnTo>
                      <a:pt x="90" y="0"/>
                    </a:lnTo>
                    <a:lnTo>
                      <a:pt x="181" y="317"/>
                    </a:lnTo>
                  </a:path>
                </a:pathLst>
              </a:custGeom>
              <a:noFill/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8" name="Group 113"/>
            <p:cNvGrpSpPr>
              <a:grpSpLocks/>
            </p:cNvGrpSpPr>
            <p:nvPr/>
          </p:nvGrpSpPr>
          <p:grpSpPr bwMode="auto">
            <a:xfrm>
              <a:off x="6249988" y="4221163"/>
              <a:ext cx="1008062" cy="433387"/>
              <a:chOff x="4345" y="1480"/>
              <a:chExt cx="635" cy="273"/>
            </a:xfrm>
          </p:grpSpPr>
          <p:sp>
            <p:nvSpPr>
              <p:cNvPr id="159" name="Oval 107"/>
              <p:cNvSpPr>
                <a:spLocks noChangeArrowheads="1"/>
              </p:cNvSpPr>
              <p:nvPr/>
            </p:nvSpPr>
            <p:spPr bwMode="auto">
              <a:xfrm rot="900000">
                <a:off x="4440" y="1526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0" name="Oval 108"/>
              <p:cNvSpPr>
                <a:spLocks noChangeArrowheads="1"/>
              </p:cNvSpPr>
              <p:nvPr/>
            </p:nvSpPr>
            <p:spPr bwMode="auto">
              <a:xfrm rot="20700000" flipH="1">
                <a:off x="4753" y="1525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1" name="Oval 109"/>
              <p:cNvSpPr>
                <a:spLocks noChangeArrowheads="1"/>
              </p:cNvSpPr>
              <p:nvPr/>
            </p:nvSpPr>
            <p:spPr bwMode="auto">
              <a:xfrm flipH="1">
                <a:off x="4572" y="1525"/>
                <a:ext cx="181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2" name="Freeform 110"/>
              <p:cNvSpPr>
                <a:spLocks/>
              </p:cNvSpPr>
              <p:nvPr/>
            </p:nvSpPr>
            <p:spPr bwMode="auto">
              <a:xfrm>
                <a:off x="4798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Freeform 111"/>
              <p:cNvSpPr>
                <a:spLocks/>
              </p:cNvSpPr>
              <p:nvPr/>
            </p:nvSpPr>
            <p:spPr bwMode="auto">
              <a:xfrm flipH="1">
                <a:off x="4345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Freeform 112"/>
              <p:cNvSpPr>
                <a:spLocks/>
              </p:cNvSpPr>
              <p:nvPr/>
            </p:nvSpPr>
            <p:spPr bwMode="auto">
              <a:xfrm>
                <a:off x="4640" y="1480"/>
                <a:ext cx="45" cy="136"/>
              </a:xfrm>
              <a:custGeom>
                <a:avLst/>
                <a:gdLst>
                  <a:gd name="T0" fmla="*/ 0 w 91"/>
                  <a:gd name="T1" fmla="*/ 136 h 182"/>
                  <a:gd name="T2" fmla="*/ 22 w 91"/>
                  <a:gd name="T3" fmla="*/ 0 h 182"/>
                  <a:gd name="T4" fmla="*/ 45 w 91"/>
                  <a:gd name="T5" fmla="*/ 136 h 18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1" h="182">
                    <a:moveTo>
                      <a:pt x="0" y="182"/>
                    </a:moveTo>
                    <a:lnTo>
                      <a:pt x="45" y="0"/>
                    </a:lnTo>
                    <a:lnTo>
                      <a:pt x="91" y="182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1" name="グループ化 180"/>
          <p:cNvGrpSpPr/>
          <p:nvPr/>
        </p:nvGrpSpPr>
        <p:grpSpPr>
          <a:xfrm>
            <a:off x="8031259" y="2504120"/>
            <a:ext cx="1170441" cy="1896966"/>
            <a:chOff x="7546975" y="3860800"/>
            <a:chExt cx="1439863" cy="2333625"/>
          </a:xfrm>
        </p:grpSpPr>
        <p:grpSp>
          <p:nvGrpSpPr>
            <p:cNvPr id="182" name="Group 117"/>
            <p:cNvGrpSpPr>
              <a:grpSpLocks/>
            </p:cNvGrpSpPr>
            <p:nvPr/>
          </p:nvGrpSpPr>
          <p:grpSpPr bwMode="auto">
            <a:xfrm>
              <a:off x="7546975" y="5372100"/>
              <a:ext cx="1439863" cy="822325"/>
              <a:chOff x="4209" y="2205"/>
              <a:chExt cx="907" cy="518"/>
            </a:xfrm>
          </p:grpSpPr>
          <p:sp>
            <p:nvSpPr>
              <p:cNvPr id="199" name="AutoShape 118"/>
              <p:cNvSpPr>
                <a:spLocks noChangeArrowheads="1"/>
              </p:cNvSpPr>
              <p:nvPr/>
            </p:nvSpPr>
            <p:spPr bwMode="auto">
              <a:xfrm>
                <a:off x="4935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119"/>
              <p:cNvSpPr>
                <a:spLocks noChangeArrowheads="1"/>
              </p:cNvSpPr>
              <p:nvPr/>
            </p:nvSpPr>
            <p:spPr bwMode="auto">
              <a:xfrm>
                <a:off x="4209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1" name="AutoShape 120"/>
              <p:cNvSpPr>
                <a:spLocks noChangeArrowheads="1"/>
              </p:cNvSpPr>
              <p:nvPr/>
            </p:nvSpPr>
            <p:spPr bwMode="auto">
              <a:xfrm>
                <a:off x="4572" y="2224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121"/>
              <p:cNvSpPr>
                <a:spLocks noChangeArrowheads="1"/>
              </p:cNvSpPr>
              <p:nvPr/>
            </p:nvSpPr>
            <p:spPr bwMode="auto">
              <a:xfrm>
                <a:off x="4572" y="2633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122"/>
              <p:cNvSpPr>
                <a:spLocks noChangeArrowheads="1"/>
              </p:cNvSpPr>
              <p:nvPr/>
            </p:nvSpPr>
            <p:spPr bwMode="auto">
              <a:xfrm>
                <a:off x="4935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123"/>
              <p:cNvSpPr>
                <a:spLocks noChangeArrowheads="1"/>
              </p:cNvSpPr>
              <p:nvPr/>
            </p:nvSpPr>
            <p:spPr bwMode="auto">
              <a:xfrm>
                <a:off x="4209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" name="AutoShape 124"/>
              <p:cNvSpPr>
                <a:spLocks noChangeArrowheads="1"/>
              </p:cNvSpPr>
              <p:nvPr/>
            </p:nvSpPr>
            <p:spPr bwMode="auto">
              <a:xfrm>
                <a:off x="4572" y="2205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125"/>
              <p:cNvSpPr>
                <a:spLocks noChangeArrowheads="1"/>
              </p:cNvSpPr>
              <p:nvPr/>
            </p:nvSpPr>
            <p:spPr bwMode="auto">
              <a:xfrm>
                <a:off x="4572" y="2614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83" name="Group 126"/>
            <p:cNvGrpSpPr>
              <a:grpSpLocks/>
            </p:cNvGrpSpPr>
            <p:nvPr/>
          </p:nvGrpSpPr>
          <p:grpSpPr bwMode="auto">
            <a:xfrm>
              <a:off x="7689850" y="3860800"/>
              <a:ext cx="1152525" cy="2232025"/>
              <a:chOff x="4299" y="1253"/>
              <a:chExt cx="726" cy="1406"/>
            </a:xfrm>
          </p:grpSpPr>
          <p:sp>
            <p:nvSpPr>
              <p:cNvPr id="191" name="Freeform 127"/>
              <p:cNvSpPr>
                <a:spLocks/>
              </p:cNvSpPr>
              <p:nvPr/>
            </p:nvSpPr>
            <p:spPr bwMode="auto">
              <a:xfrm>
                <a:off x="4299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Freeform 128"/>
              <p:cNvSpPr>
                <a:spLocks/>
              </p:cNvSpPr>
              <p:nvPr/>
            </p:nvSpPr>
            <p:spPr bwMode="auto">
              <a:xfrm flipH="1">
                <a:off x="4662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Freeform 129"/>
              <p:cNvSpPr>
                <a:spLocks/>
              </p:cNvSpPr>
              <p:nvPr/>
            </p:nvSpPr>
            <p:spPr bwMode="auto">
              <a:xfrm>
                <a:off x="4345" y="2251"/>
                <a:ext cx="635" cy="203"/>
              </a:xfrm>
              <a:custGeom>
                <a:avLst/>
                <a:gdLst>
                  <a:gd name="T0" fmla="*/ 0 w 635"/>
                  <a:gd name="T1" fmla="*/ 0 h 227"/>
                  <a:gd name="T2" fmla="*/ 317 w 635"/>
                  <a:gd name="T3" fmla="*/ 203 h 227"/>
                  <a:gd name="T4" fmla="*/ 635 w 635"/>
                  <a:gd name="T5" fmla="*/ 0 h 2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5" h="227">
                    <a:moveTo>
                      <a:pt x="0" y="0"/>
                    </a:moveTo>
                    <a:lnTo>
                      <a:pt x="317" y="227"/>
                    </a:lnTo>
                    <a:lnTo>
                      <a:pt x="635" y="0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Freeform 130"/>
              <p:cNvSpPr>
                <a:spLocks/>
              </p:cNvSpPr>
              <p:nvPr/>
            </p:nvSpPr>
            <p:spPr bwMode="auto">
              <a:xfrm>
                <a:off x="4390" y="2115"/>
                <a:ext cx="544" cy="169"/>
              </a:xfrm>
              <a:custGeom>
                <a:avLst/>
                <a:gdLst>
                  <a:gd name="T0" fmla="*/ 0 w 544"/>
                  <a:gd name="T1" fmla="*/ 0 h 169"/>
                  <a:gd name="T2" fmla="*/ 276 w 544"/>
                  <a:gd name="T3" fmla="*/ 169 h 169"/>
                  <a:gd name="T4" fmla="*/ 544 w 544"/>
                  <a:gd name="T5" fmla="*/ 0 h 16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4" h="169">
                    <a:moveTo>
                      <a:pt x="0" y="0"/>
                    </a:moveTo>
                    <a:lnTo>
                      <a:pt x="276" y="169"/>
                    </a:lnTo>
                    <a:lnTo>
                      <a:pt x="544" y="0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Freeform 131"/>
              <p:cNvSpPr>
                <a:spLocks/>
              </p:cNvSpPr>
              <p:nvPr/>
            </p:nvSpPr>
            <p:spPr bwMode="auto">
              <a:xfrm>
                <a:off x="4458" y="1984"/>
                <a:ext cx="412" cy="112"/>
              </a:xfrm>
              <a:custGeom>
                <a:avLst/>
                <a:gdLst>
                  <a:gd name="T0" fmla="*/ 0 w 412"/>
                  <a:gd name="T1" fmla="*/ 4 h 112"/>
                  <a:gd name="T2" fmla="*/ 204 w 412"/>
                  <a:gd name="T3" fmla="*/ 112 h 112"/>
                  <a:gd name="T4" fmla="*/ 412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Freeform 132"/>
              <p:cNvSpPr>
                <a:spLocks/>
              </p:cNvSpPr>
              <p:nvPr/>
            </p:nvSpPr>
            <p:spPr bwMode="auto">
              <a:xfrm>
                <a:off x="4496" y="1840"/>
                <a:ext cx="330" cy="86"/>
              </a:xfrm>
              <a:custGeom>
                <a:avLst/>
                <a:gdLst>
                  <a:gd name="T0" fmla="*/ 0 w 412"/>
                  <a:gd name="T1" fmla="*/ 3 h 112"/>
                  <a:gd name="T2" fmla="*/ 163 w 412"/>
                  <a:gd name="T3" fmla="*/ 86 h 112"/>
                  <a:gd name="T4" fmla="*/ 330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" name="AutoShape 133"/>
              <p:cNvSpPr>
                <a:spLocks noChangeArrowheads="1"/>
              </p:cNvSpPr>
              <p:nvPr/>
            </p:nvSpPr>
            <p:spPr bwMode="auto">
              <a:xfrm>
                <a:off x="4572" y="1616"/>
                <a:ext cx="181" cy="90"/>
              </a:xfrm>
              <a:prstGeom prst="diamond">
                <a:avLst/>
              </a:prstGeom>
              <a:noFill/>
              <a:ln w="76200" algn="ctr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Freeform 134"/>
              <p:cNvSpPr>
                <a:spLocks/>
              </p:cNvSpPr>
              <p:nvPr/>
            </p:nvSpPr>
            <p:spPr bwMode="auto">
              <a:xfrm>
                <a:off x="4572" y="1253"/>
                <a:ext cx="181" cy="408"/>
              </a:xfrm>
              <a:custGeom>
                <a:avLst/>
                <a:gdLst>
                  <a:gd name="T0" fmla="*/ 0 w 181"/>
                  <a:gd name="T1" fmla="*/ 408 h 317"/>
                  <a:gd name="T2" fmla="*/ 90 w 181"/>
                  <a:gd name="T3" fmla="*/ 0 h 317"/>
                  <a:gd name="T4" fmla="*/ 181 w 181"/>
                  <a:gd name="T5" fmla="*/ 408 h 3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1" h="317">
                    <a:moveTo>
                      <a:pt x="0" y="317"/>
                    </a:moveTo>
                    <a:lnTo>
                      <a:pt x="90" y="0"/>
                    </a:lnTo>
                    <a:lnTo>
                      <a:pt x="181" y="317"/>
                    </a:ln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" name="Group 135"/>
            <p:cNvGrpSpPr>
              <a:grpSpLocks/>
            </p:cNvGrpSpPr>
            <p:nvPr/>
          </p:nvGrpSpPr>
          <p:grpSpPr bwMode="auto">
            <a:xfrm>
              <a:off x="7762875" y="4221163"/>
              <a:ext cx="1008063" cy="433387"/>
              <a:chOff x="4345" y="1480"/>
              <a:chExt cx="635" cy="273"/>
            </a:xfrm>
          </p:grpSpPr>
          <p:sp>
            <p:nvSpPr>
              <p:cNvPr id="185" name="Oval 136"/>
              <p:cNvSpPr>
                <a:spLocks noChangeArrowheads="1"/>
              </p:cNvSpPr>
              <p:nvPr/>
            </p:nvSpPr>
            <p:spPr bwMode="auto">
              <a:xfrm rot="900000">
                <a:off x="4440" y="1526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Oval 137"/>
              <p:cNvSpPr>
                <a:spLocks noChangeArrowheads="1"/>
              </p:cNvSpPr>
              <p:nvPr/>
            </p:nvSpPr>
            <p:spPr bwMode="auto">
              <a:xfrm rot="20700000" flipH="1">
                <a:off x="4753" y="1525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Oval 138"/>
              <p:cNvSpPr>
                <a:spLocks noChangeArrowheads="1"/>
              </p:cNvSpPr>
              <p:nvPr/>
            </p:nvSpPr>
            <p:spPr bwMode="auto">
              <a:xfrm flipH="1">
                <a:off x="4572" y="1525"/>
                <a:ext cx="181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" name="Freeform 139"/>
              <p:cNvSpPr>
                <a:spLocks/>
              </p:cNvSpPr>
              <p:nvPr/>
            </p:nvSpPr>
            <p:spPr bwMode="auto">
              <a:xfrm>
                <a:off x="4798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" name="Freeform 140"/>
              <p:cNvSpPr>
                <a:spLocks/>
              </p:cNvSpPr>
              <p:nvPr/>
            </p:nvSpPr>
            <p:spPr bwMode="auto">
              <a:xfrm flipH="1">
                <a:off x="4345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Freeform 141"/>
              <p:cNvSpPr>
                <a:spLocks/>
              </p:cNvSpPr>
              <p:nvPr/>
            </p:nvSpPr>
            <p:spPr bwMode="auto">
              <a:xfrm>
                <a:off x="4640" y="1480"/>
                <a:ext cx="45" cy="136"/>
              </a:xfrm>
              <a:custGeom>
                <a:avLst/>
                <a:gdLst>
                  <a:gd name="T0" fmla="*/ 0 w 91"/>
                  <a:gd name="T1" fmla="*/ 136 h 182"/>
                  <a:gd name="T2" fmla="*/ 22 w 91"/>
                  <a:gd name="T3" fmla="*/ 0 h 182"/>
                  <a:gd name="T4" fmla="*/ 45 w 91"/>
                  <a:gd name="T5" fmla="*/ 136 h 18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1" h="182">
                    <a:moveTo>
                      <a:pt x="0" y="182"/>
                    </a:moveTo>
                    <a:lnTo>
                      <a:pt x="45" y="0"/>
                    </a:lnTo>
                    <a:lnTo>
                      <a:pt x="91" y="182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" name="グループ化 206"/>
          <p:cNvGrpSpPr/>
          <p:nvPr/>
        </p:nvGrpSpPr>
        <p:grpSpPr>
          <a:xfrm>
            <a:off x="8029372" y="4417883"/>
            <a:ext cx="1170440" cy="1896966"/>
            <a:chOff x="4522788" y="3860800"/>
            <a:chExt cx="1439862" cy="2333625"/>
          </a:xfrm>
        </p:grpSpPr>
        <p:grpSp>
          <p:nvGrpSpPr>
            <p:cNvPr id="208" name="Group 142"/>
            <p:cNvGrpSpPr>
              <a:grpSpLocks/>
            </p:cNvGrpSpPr>
            <p:nvPr/>
          </p:nvGrpSpPr>
          <p:grpSpPr bwMode="auto">
            <a:xfrm>
              <a:off x="4522788" y="5372100"/>
              <a:ext cx="1439862" cy="822325"/>
              <a:chOff x="4209" y="2205"/>
              <a:chExt cx="907" cy="518"/>
            </a:xfrm>
          </p:grpSpPr>
          <p:sp>
            <p:nvSpPr>
              <p:cNvPr id="225" name="AutoShape 143"/>
              <p:cNvSpPr>
                <a:spLocks noChangeArrowheads="1"/>
              </p:cNvSpPr>
              <p:nvPr/>
            </p:nvSpPr>
            <p:spPr bwMode="auto">
              <a:xfrm>
                <a:off x="4935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6" name="AutoShape 144"/>
              <p:cNvSpPr>
                <a:spLocks noChangeArrowheads="1"/>
              </p:cNvSpPr>
              <p:nvPr/>
            </p:nvSpPr>
            <p:spPr bwMode="auto">
              <a:xfrm>
                <a:off x="4209" y="2360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7" name="AutoShape 145"/>
              <p:cNvSpPr>
                <a:spLocks noChangeArrowheads="1"/>
              </p:cNvSpPr>
              <p:nvPr/>
            </p:nvSpPr>
            <p:spPr bwMode="auto">
              <a:xfrm>
                <a:off x="4572" y="2224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8" name="AutoShape 146"/>
              <p:cNvSpPr>
                <a:spLocks noChangeArrowheads="1"/>
              </p:cNvSpPr>
              <p:nvPr/>
            </p:nvSpPr>
            <p:spPr bwMode="auto">
              <a:xfrm>
                <a:off x="4572" y="2633"/>
                <a:ext cx="181" cy="90"/>
              </a:xfrm>
              <a:prstGeom prst="diamond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9" name="AutoShape 147"/>
              <p:cNvSpPr>
                <a:spLocks noChangeArrowheads="1"/>
              </p:cNvSpPr>
              <p:nvPr/>
            </p:nvSpPr>
            <p:spPr bwMode="auto">
              <a:xfrm>
                <a:off x="4935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0" name="AutoShape 148"/>
              <p:cNvSpPr>
                <a:spLocks noChangeArrowheads="1"/>
              </p:cNvSpPr>
              <p:nvPr/>
            </p:nvSpPr>
            <p:spPr bwMode="auto">
              <a:xfrm>
                <a:off x="4209" y="2341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1" name="AutoShape 149"/>
              <p:cNvSpPr>
                <a:spLocks noChangeArrowheads="1"/>
              </p:cNvSpPr>
              <p:nvPr/>
            </p:nvSpPr>
            <p:spPr bwMode="auto">
              <a:xfrm>
                <a:off x="4572" y="2205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2" name="AutoShape 150"/>
              <p:cNvSpPr>
                <a:spLocks noChangeArrowheads="1"/>
              </p:cNvSpPr>
              <p:nvPr/>
            </p:nvSpPr>
            <p:spPr bwMode="auto">
              <a:xfrm>
                <a:off x="4572" y="2614"/>
                <a:ext cx="181" cy="90"/>
              </a:xfrm>
              <a:prstGeom prst="diamond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09" name="Group 151"/>
            <p:cNvGrpSpPr>
              <a:grpSpLocks/>
            </p:cNvGrpSpPr>
            <p:nvPr/>
          </p:nvGrpSpPr>
          <p:grpSpPr bwMode="auto">
            <a:xfrm>
              <a:off x="4665663" y="3860800"/>
              <a:ext cx="1152525" cy="2232025"/>
              <a:chOff x="4299" y="1253"/>
              <a:chExt cx="726" cy="1406"/>
            </a:xfrm>
          </p:grpSpPr>
          <p:sp>
            <p:nvSpPr>
              <p:cNvPr id="217" name="Freeform 152"/>
              <p:cNvSpPr>
                <a:spLocks/>
              </p:cNvSpPr>
              <p:nvPr/>
            </p:nvSpPr>
            <p:spPr bwMode="auto">
              <a:xfrm>
                <a:off x="4299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" name="Freeform 153"/>
              <p:cNvSpPr>
                <a:spLocks/>
              </p:cNvSpPr>
              <p:nvPr/>
            </p:nvSpPr>
            <p:spPr bwMode="auto">
              <a:xfrm flipH="1">
                <a:off x="4662" y="1661"/>
                <a:ext cx="363" cy="998"/>
              </a:xfrm>
              <a:custGeom>
                <a:avLst/>
                <a:gdLst>
                  <a:gd name="T0" fmla="*/ 363 w 363"/>
                  <a:gd name="T1" fmla="*/ 998 h 998"/>
                  <a:gd name="T2" fmla="*/ 363 w 363"/>
                  <a:gd name="T3" fmla="*/ 46 h 998"/>
                  <a:gd name="T4" fmla="*/ 272 w 363"/>
                  <a:gd name="T5" fmla="*/ 0 h 998"/>
                  <a:gd name="T6" fmla="*/ 0 w 363"/>
                  <a:gd name="T7" fmla="*/ 726 h 9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3" h="998">
                    <a:moveTo>
                      <a:pt x="363" y="998"/>
                    </a:moveTo>
                    <a:lnTo>
                      <a:pt x="363" y="46"/>
                    </a:lnTo>
                    <a:lnTo>
                      <a:pt x="272" y="0"/>
                    </a:lnTo>
                    <a:lnTo>
                      <a:pt x="0" y="726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" name="Freeform 154"/>
              <p:cNvSpPr>
                <a:spLocks/>
              </p:cNvSpPr>
              <p:nvPr/>
            </p:nvSpPr>
            <p:spPr bwMode="auto">
              <a:xfrm>
                <a:off x="4345" y="2251"/>
                <a:ext cx="635" cy="203"/>
              </a:xfrm>
              <a:custGeom>
                <a:avLst/>
                <a:gdLst>
                  <a:gd name="T0" fmla="*/ 0 w 635"/>
                  <a:gd name="T1" fmla="*/ 0 h 227"/>
                  <a:gd name="T2" fmla="*/ 317 w 635"/>
                  <a:gd name="T3" fmla="*/ 203 h 227"/>
                  <a:gd name="T4" fmla="*/ 635 w 635"/>
                  <a:gd name="T5" fmla="*/ 0 h 2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5" h="227">
                    <a:moveTo>
                      <a:pt x="0" y="0"/>
                    </a:moveTo>
                    <a:lnTo>
                      <a:pt x="317" y="227"/>
                    </a:lnTo>
                    <a:lnTo>
                      <a:pt x="635" y="0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Freeform 155"/>
              <p:cNvSpPr>
                <a:spLocks/>
              </p:cNvSpPr>
              <p:nvPr/>
            </p:nvSpPr>
            <p:spPr bwMode="auto">
              <a:xfrm>
                <a:off x="4390" y="2115"/>
                <a:ext cx="544" cy="169"/>
              </a:xfrm>
              <a:custGeom>
                <a:avLst/>
                <a:gdLst>
                  <a:gd name="T0" fmla="*/ 0 w 544"/>
                  <a:gd name="T1" fmla="*/ 0 h 169"/>
                  <a:gd name="T2" fmla="*/ 276 w 544"/>
                  <a:gd name="T3" fmla="*/ 169 h 169"/>
                  <a:gd name="T4" fmla="*/ 544 w 544"/>
                  <a:gd name="T5" fmla="*/ 0 h 16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4" h="169">
                    <a:moveTo>
                      <a:pt x="0" y="0"/>
                    </a:moveTo>
                    <a:lnTo>
                      <a:pt x="276" y="169"/>
                    </a:lnTo>
                    <a:lnTo>
                      <a:pt x="544" y="0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Freeform 156"/>
              <p:cNvSpPr>
                <a:spLocks/>
              </p:cNvSpPr>
              <p:nvPr/>
            </p:nvSpPr>
            <p:spPr bwMode="auto">
              <a:xfrm>
                <a:off x="4458" y="1984"/>
                <a:ext cx="412" cy="112"/>
              </a:xfrm>
              <a:custGeom>
                <a:avLst/>
                <a:gdLst>
                  <a:gd name="T0" fmla="*/ 0 w 412"/>
                  <a:gd name="T1" fmla="*/ 4 h 112"/>
                  <a:gd name="T2" fmla="*/ 204 w 412"/>
                  <a:gd name="T3" fmla="*/ 112 h 112"/>
                  <a:gd name="T4" fmla="*/ 412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Freeform 157"/>
              <p:cNvSpPr>
                <a:spLocks/>
              </p:cNvSpPr>
              <p:nvPr/>
            </p:nvSpPr>
            <p:spPr bwMode="auto">
              <a:xfrm>
                <a:off x="4496" y="1840"/>
                <a:ext cx="330" cy="86"/>
              </a:xfrm>
              <a:custGeom>
                <a:avLst/>
                <a:gdLst>
                  <a:gd name="T0" fmla="*/ 0 w 412"/>
                  <a:gd name="T1" fmla="*/ 3 h 112"/>
                  <a:gd name="T2" fmla="*/ 163 w 412"/>
                  <a:gd name="T3" fmla="*/ 86 h 112"/>
                  <a:gd name="T4" fmla="*/ 330 w 412"/>
                  <a:gd name="T5" fmla="*/ 0 h 1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2" h="112">
                    <a:moveTo>
                      <a:pt x="0" y="4"/>
                    </a:moveTo>
                    <a:lnTo>
                      <a:pt x="204" y="112"/>
                    </a:lnTo>
                    <a:lnTo>
                      <a:pt x="412" y="0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AutoShape 158"/>
              <p:cNvSpPr>
                <a:spLocks noChangeArrowheads="1"/>
              </p:cNvSpPr>
              <p:nvPr/>
            </p:nvSpPr>
            <p:spPr bwMode="auto">
              <a:xfrm>
                <a:off x="4572" y="1616"/>
                <a:ext cx="181" cy="90"/>
              </a:xfrm>
              <a:prstGeom prst="diamond">
                <a:avLst/>
              </a:prstGeom>
              <a:noFill/>
              <a:ln w="76200" algn="ctr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4" name="Freeform 159"/>
              <p:cNvSpPr>
                <a:spLocks/>
              </p:cNvSpPr>
              <p:nvPr/>
            </p:nvSpPr>
            <p:spPr bwMode="auto">
              <a:xfrm>
                <a:off x="4572" y="1253"/>
                <a:ext cx="181" cy="408"/>
              </a:xfrm>
              <a:custGeom>
                <a:avLst/>
                <a:gdLst>
                  <a:gd name="T0" fmla="*/ 0 w 181"/>
                  <a:gd name="T1" fmla="*/ 408 h 317"/>
                  <a:gd name="T2" fmla="*/ 90 w 181"/>
                  <a:gd name="T3" fmla="*/ 0 h 317"/>
                  <a:gd name="T4" fmla="*/ 181 w 181"/>
                  <a:gd name="T5" fmla="*/ 408 h 3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1" h="317">
                    <a:moveTo>
                      <a:pt x="0" y="317"/>
                    </a:moveTo>
                    <a:lnTo>
                      <a:pt x="90" y="0"/>
                    </a:lnTo>
                    <a:lnTo>
                      <a:pt x="181" y="317"/>
                    </a:lnTo>
                  </a:path>
                </a:pathLst>
              </a:custGeom>
              <a:noFill/>
              <a:ln w="762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0" name="Group 160"/>
            <p:cNvGrpSpPr>
              <a:grpSpLocks/>
            </p:cNvGrpSpPr>
            <p:nvPr/>
          </p:nvGrpSpPr>
          <p:grpSpPr bwMode="auto">
            <a:xfrm>
              <a:off x="4738688" y="4221163"/>
              <a:ext cx="1008062" cy="433387"/>
              <a:chOff x="4345" y="1480"/>
              <a:chExt cx="635" cy="273"/>
            </a:xfrm>
          </p:grpSpPr>
          <p:sp>
            <p:nvSpPr>
              <p:cNvPr id="211" name="Oval 161"/>
              <p:cNvSpPr>
                <a:spLocks noChangeArrowheads="1"/>
              </p:cNvSpPr>
              <p:nvPr/>
            </p:nvSpPr>
            <p:spPr bwMode="auto">
              <a:xfrm rot="900000">
                <a:off x="4440" y="1526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2" name="Oval 162"/>
              <p:cNvSpPr>
                <a:spLocks noChangeArrowheads="1"/>
              </p:cNvSpPr>
              <p:nvPr/>
            </p:nvSpPr>
            <p:spPr bwMode="auto">
              <a:xfrm rot="20700000" flipH="1">
                <a:off x="4753" y="1525"/>
                <a:ext cx="137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3" name="Oval 163"/>
              <p:cNvSpPr>
                <a:spLocks noChangeArrowheads="1"/>
              </p:cNvSpPr>
              <p:nvPr/>
            </p:nvSpPr>
            <p:spPr bwMode="auto">
              <a:xfrm flipH="1">
                <a:off x="4572" y="1525"/>
                <a:ext cx="181" cy="227"/>
              </a:xfrm>
              <a:prstGeom prst="ellipse">
                <a:avLst/>
              </a:prstGeom>
              <a:solidFill>
                <a:srgbClr val="C0C0C0"/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4" name="Freeform 164"/>
              <p:cNvSpPr>
                <a:spLocks/>
              </p:cNvSpPr>
              <p:nvPr/>
            </p:nvSpPr>
            <p:spPr bwMode="auto">
              <a:xfrm>
                <a:off x="4798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" name="Freeform 165"/>
              <p:cNvSpPr>
                <a:spLocks/>
              </p:cNvSpPr>
              <p:nvPr/>
            </p:nvSpPr>
            <p:spPr bwMode="auto">
              <a:xfrm flipH="1">
                <a:off x="4345" y="1570"/>
                <a:ext cx="182" cy="91"/>
              </a:xfrm>
              <a:custGeom>
                <a:avLst/>
                <a:gdLst>
                  <a:gd name="T0" fmla="*/ 0 w 182"/>
                  <a:gd name="T1" fmla="*/ 46 h 91"/>
                  <a:gd name="T2" fmla="*/ 182 w 182"/>
                  <a:gd name="T3" fmla="*/ 0 h 91"/>
                  <a:gd name="T4" fmla="*/ 46 w 182"/>
                  <a:gd name="T5" fmla="*/ 91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2" h="91">
                    <a:moveTo>
                      <a:pt x="0" y="46"/>
                    </a:moveTo>
                    <a:lnTo>
                      <a:pt x="182" y="0"/>
                    </a:lnTo>
                    <a:lnTo>
                      <a:pt x="46" y="91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Freeform 166"/>
              <p:cNvSpPr>
                <a:spLocks/>
              </p:cNvSpPr>
              <p:nvPr/>
            </p:nvSpPr>
            <p:spPr bwMode="auto">
              <a:xfrm>
                <a:off x="4640" y="1480"/>
                <a:ext cx="45" cy="136"/>
              </a:xfrm>
              <a:custGeom>
                <a:avLst/>
                <a:gdLst>
                  <a:gd name="T0" fmla="*/ 0 w 91"/>
                  <a:gd name="T1" fmla="*/ 136 h 182"/>
                  <a:gd name="T2" fmla="*/ 22 w 91"/>
                  <a:gd name="T3" fmla="*/ 0 h 182"/>
                  <a:gd name="T4" fmla="*/ 45 w 91"/>
                  <a:gd name="T5" fmla="*/ 136 h 18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1" h="182">
                    <a:moveTo>
                      <a:pt x="0" y="182"/>
                    </a:moveTo>
                    <a:lnTo>
                      <a:pt x="45" y="0"/>
                    </a:lnTo>
                    <a:lnTo>
                      <a:pt x="91" y="182"/>
                    </a:lnTo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PPTX136_鉄塔／電波塔</dc:title>
  <dc:subject>PPTX136_鉄塔／電波塔</dc:subject>
  <dc:creator>http://www.digipot.net</dc:creator>
  <cp:lastModifiedBy/>
  <cp:revision>1</cp:revision>
  <dcterms:created xsi:type="dcterms:W3CDTF">2014-02-05T05:00:39Z</dcterms:created>
  <dcterms:modified xsi:type="dcterms:W3CDTF">2014-02-05T05:00:41Z</dcterms:modified>
  <cp:category/>
  <cp:version>1</cp:version>
</cp:coreProperties>
</file>